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3" r:id="rId1"/>
  </p:sldMasterIdLst>
  <p:notesMasterIdLst>
    <p:notesMasterId r:id="rId36"/>
  </p:notesMasterIdLst>
  <p:sldIdLst>
    <p:sldId id="256" r:id="rId2"/>
    <p:sldId id="257" r:id="rId3"/>
    <p:sldId id="258" r:id="rId4"/>
    <p:sldId id="259" r:id="rId5"/>
    <p:sldId id="296" r:id="rId6"/>
    <p:sldId id="277" r:id="rId7"/>
    <p:sldId id="294" r:id="rId8"/>
    <p:sldId id="261" r:id="rId9"/>
    <p:sldId id="260" r:id="rId10"/>
    <p:sldId id="263" r:id="rId11"/>
    <p:sldId id="262" r:id="rId12"/>
    <p:sldId id="264" r:id="rId13"/>
    <p:sldId id="279" r:id="rId14"/>
    <p:sldId id="280" r:id="rId15"/>
    <p:sldId id="265" r:id="rId16"/>
    <p:sldId id="266" r:id="rId17"/>
    <p:sldId id="290" r:id="rId18"/>
    <p:sldId id="292" r:id="rId19"/>
    <p:sldId id="267" r:id="rId20"/>
    <p:sldId id="285" r:id="rId21"/>
    <p:sldId id="286" r:id="rId22"/>
    <p:sldId id="299" r:id="rId23"/>
    <p:sldId id="298" r:id="rId24"/>
    <p:sldId id="293" r:id="rId25"/>
    <p:sldId id="268" r:id="rId26"/>
    <p:sldId id="269" r:id="rId27"/>
    <p:sldId id="270" r:id="rId28"/>
    <p:sldId id="297" r:id="rId29"/>
    <p:sldId id="271" r:id="rId30"/>
    <p:sldId id="272" r:id="rId31"/>
    <p:sldId id="273" r:id="rId32"/>
    <p:sldId id="274" r:id="rId33"/>
    <p:sldId id="295" r:id="rId34"/>
    <p:sldId id="276"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951E23-29AC-46B6-B94F-241607E2F112}" v="11" dt="2024-10-22T17:02:09.68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95"/>
    <p:restoredTop sz="89294" autoAdjust="0"/>
  </p:normalViewPr>
  <p:slideViewPr>
    <p:cSldViewPr snapToGrid="0">
      <p:cViewPr varScale="1">
        <p:scale>
          <a:sx n="33" d="100"/>
          <a:sy n="33" d="100"/>
        </p:scale>
        <p:origin x="492" y="60"/>
      </p:cViewPr>
      <p:guideLst/>
    </p:cSldViewPr>
  </p:slideViewPr>
  <p:notesTextViewPr>
    <p:cViewPr>
      <p:scale>
        <a:sx n="1" d="1"/>
        <a:sy n="1" d="1"/>
      </p:scale>
      <p:origin x="0" y="0"/>
    </p:cViewPr>
  </p:notesTextViewPr>
  <p:sorterViewPr>
    <p:cViewPr>
      <p:scale>
        <a:sx n="74" d="100"/>
        <a:sy n="74" d="100"/>
      </p:scale>
      <p:origin x="0" y="-229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6951E23-29AC-46B6-B94F-241607E2F112}"/>
    <pc:docChg chg="undo custSel addSld modSld sldOrd delMainMaster modMainMaster">
      <pc:chgData name="Mitchell Wand" userId="de9b44c55c049659" providerId="LiveId" clId="{B6951E23-29AC-46B6-B94F-241607E2F112}" dt="2024-10-22T17:27:29.992" v="421" actId="20577"/>
      <pc:docMkLst>
        <pc:docMk/>
      </pc:docMkLst>
      <pc:sldChg chg="modSp mod modClrScheme chgLayout">
        <pc:chgData name="Mitchell Wand" userId="de9b44c55c049659" providerId="LiveId" clId="{B6951E23-29AC-46B6-B94F-241607E2F112}" dt="2024-10-22T16:49:52.994" v="20" actId="14100"/>
        <pc:sldMkLst>
          <pc:docMk/>
          <pc:sldMk cId="0" sldId="256"/>
        </pc:sldMkLst>
        <pc:spChg chg="mod">
          <ac:chgData name="Mitchell Wand" userId="de9b44c55c049659" providerId="LiveId" clId="{B6951E23-29AC-46B6-B94F-241607E2F112}" dt="2024-10-22T16:49:52.994" v="20" actId="14100"/>
          <ac:spMkLst>
            <pc:docMk/>
            <pc:sldMk cId="0" sldId="256"/>
            <ac:spMk id="2" creationId="{20FE6541-C8AE-B2F9-0454-94CC138A141B}"/>
          </ac:spMkLst>
        </pc:spChg>
        <pc:spChg chg="mod ord">
          <ac:chgData name="Mitchell Wand" userId="de9b44c55c049659" providerId="LiveId" clId="{B6951E23-29AC-46B6-B94F-241607E2F112}" dt="2024-10-22T16:44:13.720" v="10" actId="700"/>
          <ac:spMkLst>
            <pc:docMk/>
            <pc:sldMk cId="0" sldId="256"/>
            <ac:spMk id="33" creationId="{00000000-0000-0000-0000-000000000000}"/>
          </ac:spMkLst>
        </pc:spChg>
        <pc:spChg chg="mod ord">
          <ac:chgData name="Mitchell Wand" userId="de9b44c55c049659" providerId="LiveId" clId="{B6951E23-29AC-46B6-B94F-241607E2F112}" dt="2024-10-22T16:49:44.994" v="19" actId="14100"/>
          <ac:spMkLst>
            <pc:docMk/>
            <pc:sldMk cId="0" sldId="256"/>
            <ac:spMk id="34" creationId="{00000000-0000-0000-0000-000000000000}"/>
          </ac:spMkLst>
        </pc:spChg>
      </pc:sldChg>
      <pc:sldChg chg="modSp mod">
        <pc:chgData name="Mitchell Wand" userId="de9b44c55c049659" providerId="LiveId" clId="{B6951E23-29AC-46B6-B94F-241607E2F112}" dt="2024-10-22T17:17:09.490" v="323" actId="20577"/>
        <pc:sldMkLst>
          <pc:docMk/>
          <pc:sldMk cId="0" sldId="257"/>
        </pc:sldMkLst>
        <pc:spChg chg="mod">
          <ac:chgData name="Mitchell Wand" userId="de9b44c55c049659" providerId="LiveId" clId="{B6951E23-29AC-46B6-B94F-241607E2F112}" dt="2024-10-22T17:17:09.490" v="323" actId="20577"/>
          <ac:spMkLst>
            <pc:docMk/>
            <pc:sldMk cId="0" sldId="257"/>
            <ac:spMk id="37" creationId="{00000000-0000-0000-0000-000000000000}"/>
          </ac:spMkLst>
        </pc:spChg>
      </pc:sldChg>
      <pc:sldChg chg="modSp mod">
        <pc:chgData name="Mitchell Wand" userId="de9b44c55c049659" providerId="LiveId" clId="{B6951E23-29AC-46B6-B94F-241607E2F112}" dt="2024-10-22T17:14:16.106" v="250" actId="20577"/>
        <pc:sldMkLst>
          <pc:docMk/>
          <pc:sldMk cId="0" sldId="259"/>
        </pc:sldMkLst>
        <pc:spChg chg="mod">
          <ac:chgData name="Mitchell Wand" userId="de9b44c55c049659" providerId="LiveId" clId="{B6951E23-29AC-46B6-B94F-241607E2F112}" dt="2024-10-22T17:14:16.106" v="250" actId="20577"/>
          <ac:spMkLst>
            <pc:docMk/>
            <pc:sldMk cId="0" sldId="259"/>
            <ac:spMk id="48" creationId="{00000000-0000-0000-0000-000000000000}"/>
          </ac:spMkLst>
        </pc:spChg>
      </pc:sldChg>
      <pc:sldChg chg="modSp mod ord chgLayout">
        <pc:chgData name="Mitchell Wand" userId="de9b44c55c049659" providerId="LiveId" clId="{B6951E23-29AC-46B6-B94F-241607E2F112}" dt="2024-10-22T17:17:51.749" v="327" actId="20577"/>
        <pc:sldMkLst>
          <pc:docMk/>
          <pc:sldMk cId="0" sldId="260"/>
        </pc:sldMkLst>
        <pc:spChg chg="mod ord">
          <ac:chgData name="Mitchell Wand" userId="de9b44c55c049659" providerId="LiveId" clId="{B6951E23-29AC-46B6-B94F-241607E2F112}" dt="2024-10-22T17:17:51.749" v="327" actId="20577"/>
          <ac:spMkLst>
            <pc:docMk/>
            <pc:sldMk cId="0" sldId="260"/>
            <ac:spMk id="87" creationId="{00000000-0000-0000-0000-000000000000}"/>
          </ac:spMkLst>
        </pc:spChg>
        <pc:spChg chg="mod ord">
          <ac:chgData name="Mitchell Wand" userId="de9b44c55c049659" providerId="LiveId" clId="{B6951E23-29AC-46B6-B94F-241607E2F112}" dt="2024-10-22T17:15:07.906" v="273" actId="20577"/>
          <ac:spMkLst>
            <pc:docMk/>
            <pc:sldMk cId="0" sldId="260"/>
            <ac:spMk id="88" creationId="{00000000-0000-0000-0000-000000000000}"/>
          </ac:spMkLst>
        </pc:spChg>
      </pc:sldChg>
      <pc:sldChg chg="modSp mod chgLayout">
        <pc:chgData name="Mitchell Wand" userId="de9b44c55c049659" providerId="LiveId" clId="{B6951E23-29AC-46B6-B94F-241607E2F112}" dt="2024-10-22T17:16:53.210" v="300" actId="20577"/>
        <pc:sldMkLst>
          <pc:docMk/>
          <pc:sldMk cId="0" sldId="261"/>
        </pc:sldMkLst>
        <pc:spChg chg="mod ord">
          <ac:chgData name="Mitchell Wand" userId="de9b44c55c049659" providerId="LiveId" clId="{B6951E23-29AC-46B6-B94F-241607E2F112}" dt="2024-10-22T17:16:53.210" v="300" actId="20577"/>
          <ac:spMkLst>
            <pc:docMk/>
            <pc:sldMk cId="0" sldId="261"/>
            <ac:spMk id="93" creationId="{00000000-0000-0000-0000-000000000000}"/>
          </ac:spMkLst>
        </pc:spChg>
        <pc:spChg chg="mod ord">
          <ac:chgData name="Mitchell Wand" userId="de9b44c55c049659" providerId="LiveId" clId="{B6951E23-29AC-46B6-B94F-241607E2F112}" dt="2024-10-22T17:04:17.837" v="221" actId="255"/>
          <ac:spMkLst>
            <pc:docMk/>
            <pc:sldMk cId="0" sldId="261"/>
            <ac:spMk id="94" creationId="{00000000-0000-0000-0000-000000000000}"/>
          </ac:spMkLst>
        </pc:spChg>
      </pc:sldChg>
      <pc:sldChg chg="ord">
        <pc:chgData name="Mitchell Wand" userId="de9b44c55c049659" providerId="LiveId" clId="{B6951E23-29AC-46B6-B94F-241607E2F112}" dt="2024-10-22T17:04:48.721" v="223"/>
        <pc:sldMkLst>
          <pc:docMk/>
          <pc:sldMk cId="0" sldId="263"/>
        </pc:sldMkLst>
      </pc:sldChg>
      <pc:sldChg chg="modSp mod modClrScheme chgLayout">
        <pc:chgData name="Mitchell Wand" userId="de9b44c55c049659" providerId="LiveId" clId="{B6951E23-29AC-46B6-B94F-241607E2F112}" dt="2024-10-22T17:21:15.301" v="361" actId="20577"/>
        <pc:sldMkLst>
          <pc:docMk/>
          <pc:sldMk cId="0" sldId="264"/>
        </pc:sldMkLst>
        <pc:spChg chg="mod ord">
          <ac:chgData name="Mitchell Wand" userId="de9b44c55c049659" providerId="LiveId" clId="{B6951E23-29AC-46B6-B94F-241607E2F112}" dt="2024-10-22T17:06:50.984" v="227" actId="26606"/>
          <ac:spMkLst>
            <pc:docMk/>
            <pc:sldMk cId="0" sldId="264"/>
            <ac:spMk id="111" creationId="{00000000-0000-0000-0000-000000000000}"/>
          </ac:spMkLst>
        </pc:spChg>
        <pc:spChg chg="add mod ord">
          <ac:chgData name="Mitchell Wand" userId="de9b44c55c049659" providerId="LiveId" clId="{B6951E23-29AC-46B6-B94F-241607E2F112}" dt="2024-10-22T17:21:15.301" v="361" actId="20577"/>
          <ac:spMkLst>
            <pc:docMk/>
            <pc:sldMk cId="0" sldId="264"/>
            <ac:spMk id="112" creationId="{00000000-0000-0000-0000-000000000000}"/>
          </ac:spMkLst>
        </pc:spChg>
        <pc:picChg chg="mod">
          <ac:chgData name="Mitchell Wand" userId="de9b44c55c049659" providerId="LiveId" clId="{B6951E23-29AC-46B6-B94F-241607E2F112}" dt="2024-10-22T17:19:23.051" v="333" actId="1076"/>
          <ac:picMkLst>
            <pc:docMk/>
            <pc:sldMk cId="0" sldId="264"/>
            <ac:picMk id="53" creationId="{DCCCC7B4-55EE-942B-11E3-11ACB71A1831}"/>
          </ac:picMkLst>
        </pc:picChg>
      </pc:sldChg>
      <pc:sldChg chg="modSp mod">
        <pc:chgData name="Mitchell Wand" userId="de9b44c55c049659" providerId="LiveId" clId="{B6951E23-29AC-46B6-B94F-241607E2F112}" dt="2024-10-22T17:22:14.394" v="390" actId="27636"/>
        <pc:sldMkLst>
          <pc:docMk/>
          <pc:sldMk cId="0" sldId="265"/>
        </pc:sldMkLst>
        <pc:spChg chg="mod">
          <ac:chgData name="Mitchell Wand" userId="de9b44c55c049659" providerId="LiveId" clId="{B6951E23-29AC-46B6-B94F-241607E2F112}" dt="2024-10-22T17:22:14.394" v="390" actId="27636"/>
          <ac:spMkLst>
            <pc:docMk/>
            <pc:sldMk cId="0" sldId="265"/>
            <ac:spMk id="118" creationId="{00000000-0000-0000-0000-000000000000}"/>
          </ac:spMkLst>
        </pc:spChg>
      </pc:sldChg>
      <pc:sldChg chg="mod modShow">
        <pc:chgData name="Mitchell Wand" userId="de9b44c55c049659" providerId="LiveId" clId="{B6951E23-29AC-46B6-B94F-241607E2F112}" dt="2024-10-22T17:26:51.203" v="392" actId="729"/>
        <pc:sldMkLst>
          <pc:docMk/>
          <pc:sldMk cId="0" sldId="270"/>
        </pc:sldMkLst>
      </pc:sldChg>
      <pc:sldChg chg="modSp mod chgLayout">
        <pc:chgData name="Mitchell Wand" userId="de9b44c55c049659" providerId="LiveId" clId="{B6951E23-29AC-46B6-B94F-241607E2F112}" dt="2024-10-22T17:11:33.022" v="237" actId="700"/>
        <pc:sldMkLst>
          <pc:docMk/>
          <pc:sldMk cId="0" sldId="273"/>
        </pc:sldMkLst>
        <pc:spChg chg="mod ord">
          <ac:chgData name="Mitchell Wand" userId="de9b44c55c049659" providerId="LiveId" clId="{B6951E23-29AC-46B6-B94F-241607E2F112}" dt="2024-10-22T17:11:33.022" v="237" actId="700"/>
          <ac:spMkLst>
            <pc:docMk/>
            <pc:sldMk cId="0" sldId="273"/>
            <ac:spMk id="499" creationId="{00000000-0000-0000-0000-000000000000}"/>
          </ac:spMkLst>
        </pc:spChg>
        <pc:spChg chg="mod ord">
          <ac:chgData name="Mitchell Wand" userId="de9b44c55c049659" providerId="LiveId" clId="{B6951E23-29AC-46B6-B94F-241607E2F112}" dt="2024-10-22T17:11:33.022" v="237" actId="700"/>
          <ac:spMkLst>
            <pc:docMk/>
            <pc:sldMk cId="0" sldId="273"/>
            <ac:spMk id="500" creationId="{00000000-0000-0000-0000-000000000000}"/>
          </ac:spMkLst>
        </pc:spChg>
      </pc:sldChg>
      <pc:sldChg chg="modSp mod chgLayout">
        <pc:chgData name="Mitchell Wand" userId="de9b44c55c049659" providerId="LiveId" clId="{B6951E23-29AC-46B6-B94F-241607E2F112}" dt="2024-10-22T17:11:51.101" v="238" actId="700"/>
        <pc:sldMkLst>
          <pc:docMk/>
          <pc:sldMk cId="0" sldId="274"/>
        </pc:sldMkLst>
        <pc:spChg chg="mod ord">
          <ac:chgData name="Mitchell Wand" userId="de9b44c55c049659" providerId="LiveId" clId="{B6951E23-29AC-46B6-B94F-241607E2F112}" dt="2024-10-22T17:11:51.101" v="238" actId="700"/>
          <ac:spMkLst>
            <pc:docMk/>
            <pc:sldMk cId="0" sldId="274"/>
            <ac:spMk id="504" creationId="{00000000-0000-0000-0000-000000000000}"/>
          </ac:spMkLst>
        </pc:spChg>
        <pc:spChg chg="mod ord">
          <ac:chgData name="Mitchell Wand" userId="de9b44c55c049659" providerId="LiveId" clId="{B6951E23-29AC-46B6-B94F-241607E2F112}" dt="2024-10-22T17:11:51.101" v="238" actId="700"/>
          <ac:spMkLst>
            <pc:docMk/>
            <pc:sldMk cId="0" sldId="274"/>
            <ac:spMk id="505" creationId="{00000000-0000-0000-0000-000000000000}"/>
          </ac:spMkLst>
        </pc:spChg>
      </pc:sldChg>
      <pc:sldChg chg="modSp mod">
        <pc:chgData name="Mitchell Wand" userId="de9b44c55c049659" providerId="LiveId" clId="{B6951E23-29AC-46B6-B94F-241607E2F112}" dt="2024-10-22T17:27:29.992" v="421" actId="20577"/>
        <pc:sldMkLst>
          <pc:docMk/>
          <pc:sldMk cId="0" sldId="276"/>
        </pc:sldMkLst>
        <pc:spChg chg="mod">
          <ac:chgData name="Mitchell Wand" userId="de9b44c55c049659" providerId="LiveId" clId="{B6951E23-29AC-46B6-B94F-241607E2F112}" dt="2024-10-22T17:27:29.992" v="421" actId="20577"/>
          <ac:spMkLst>
            <pc:docMk/>
            <pc:sldMk cId="0" sldId="276"/>
            <ac:spMk id="534" creationId="{00000000-0000-0000-0000-000000000000}"/>
          </ac:spMkLst>
        </pc:spChg>
      </pc:sldChg>
      <pc:sldChg chg="modSp mod">
        <pc:chgData name="Mitchell Wand" userId="de9b44c55c049659" providerId="LiveId" clId="{B6951E23-29AC-46B6-B94F-241607E2F112}" dt="2024-10-22T17:07:40.656" v="236" actId="20577"/>
        <pc:sldMkLst>
          <pc:docMk/>
          <pc:sldMk cId="4212935362" sldId="290"/>
        </pc:sldMkLst>
        <pc:spChg chg="mod">
          <ac:chgData name="Mitchell Wand" userId="de9b44c55c049659" providerId="LiveId" clId="{B6951E23-29AC-46B6-B94F-241607E2F112}" dt="2024-10-22T17:07:40.656" v="236" actId="20577"/>
          <ac:spMkLst>
            <pc:docMk/>
            <pc:sldMk cId="4212935362" sldId="290"/>
            <ac:spMk id="3" creationId="{08784337-40B3-13C8-3D16-118667213573}"/>
          </ac:spMkLst>
        </pc:spChg>
      </pc:sldChg>
      <pc:sldChg chg="modSp mod">
        <pc:chgData name="Mitchell Wand" userId="de9b44c55c049659" providerId="LiveId" clId="{B6951E23-29AC-46B6-B94F-241607E2F112}" dt="2024-10-22T17:23:00.706" v="391" actId="20577"/>
        <pc:sldMkLst>
          <pc:docMk/>
          <pc:sldMk cId="3536867766" sldId="293"/>
        </pc:sldMkLst>
        <pc:spChg chg="mod">
          <ac:chgData name="Mitchell Wand" userId="de9b44c55c049659" providerId="LiveId" clId="{B6951E23-29AC-46B6-B94F-241607E2F112}" dt="2024-10-22T17:23:00.706" v="391" actId="20577"/>
          <ac:spMkLst>
            <pc:docMk/>
            <pc:sldMk cId="3536867766" sldId="293"/>
            <ac:spMk id="3" creationId="{4649E9C3-0E78-836A-AE46-F1C962F75CB9}"/>
          </ac:spMkLst>
        </pc:spChg>
      </pc:sldChg>
      <pc:sldChg chg="addSp delSp modSp add mod">
        <pc:chgData name="Mitchell Wand" userId="de9b44c55c049659" providerId="LiveId" clId="{B6951E23-29AC-46B6-B94F-241607E2F112}" dt="2024-10-22T17:02:38.700" v="213" actId="1076"/>
        <pc:sldMkLst>
          <pc:docMk/>
          <pc:sldMk cId="451206418" sldId="296"/>
        </pc:sldMkLst>
        <pc:spChg chg="add mod">
          <ac:chgData name="Mitchell Wand" userId="de9b44c55c049659" providerId="LiveId" clId="{B6951E23-29AC-46B6-B94F-241607E2F112}" dt="2024-10-22T16:56:39.109" v="129"/>
          <ac:spMkLst>
            <pc:docMk/>
            <pc:sldMk cId="451206418" sldId="296"/>
            <ac:spMk id="2" creationId="{C655C0F7-A629-EAC3-9257-D9AC8C498586}"/>
          </ac:spMkLst>
        </pc:spChg>
        <pc:spChg chg="add del mod">
          <ac:chgData name="Mitchell Wand" userId="de9b44c55c049659" providerId="LiveId" clId="{B6951E23-29AC-46B6-B94F-241607E2F112}" dt="2024-10-22T16:59:51.854" v="162" actId="478"/>
          <ac:spMkLst>
            <pc:docMk/>
            <pc:sldMk cId="451206418" sldId="296"/>
            <ac:spMk id="3" creationId="{067B1174-70CF-628A-9ED3-FEA093C79981}"/>
          </ac:spMkLst>
        </pc:spChg>
        <pc:spChg chg="add mod">
          <ac:chgData name="Mitchell Wand" userId="de9b44c55c049659" providerId="LiveId" clId="{B6951E23-29AC-46B6-B94F-241607E2F112}" dt="2024-10-22T17:00:00.451" v="166"/>
          <ac:spMkLst>
            <pc:docMk/>
            <pc:sldMk cId="451206418" sldId="296"/>
            <ac:spMk id="4" creationId="{94CB9904-FD88-5C2C-140A-1EE680529BBD}"/>
          </ac:spMkLst>
        </pc:spChg>
        <pc:spChg chg="add mod">
          <ac:chgData name="Mitchell Wand" userId="de9b44c55c049659" providerId="LiveId" clId="{B6951E23-29AC-46B6-B94F-241607E2F112}" dt="2024-10-22T17:02:05.035" v="197" actId="1076"/>
          <ac:spMkLst>
            <pc:docMk/>
            <pc:sldMk cId="451206418" sldId="296"/>
            <ac:spMk id="5" creationId="{4B17DE9B-3D02-749C-380E-D5D40AE411D1}"/>
          </ac:spMkLst>
        </pc:spChg>
        <pc:spChg chg="add mod">
          <ac:chgData name="Mitchell Wand" userId="de9b44c55c049659" providerId="LiveId" clId="{B6951E23-29AC-46B6-B94F-241607E2F112}" dt="2024-10-22T17:02:38.700" v="213" actId="1076"/>
          <ac:spMkLst>
            <pc:docMk/>
            <pc:sldMk cId="451206418" sldId="296"/>
            <ac:spMk id="6" creationId="{356EA9A8-AA3F-F522-D1AD-C5B53475F0B9}"/>
          </ac:spMkLst>
        </pc:spChg>
        <pc:spChg chg="mod">
          <ac:chgData name="Mitchell Wand" userId="de9b44c55c049659" providerId="LiveId" clId="{B6951E23-29AC-46B6-B94F-241607E2F112}" dt="2024-10-22T16:53:26.382" v="87" actId="20577"/>
          <ac:spMkLst>
            <pc:docMk/>
            <pc:sldMk cId="451206418" sldId="296"/>
            <ac:spMk id="47" creationId="{A7F845F2-4FF9-5A4A-0522-9183F1A474A8}"/>
          </ac:spMkLst>
        </pc:spChg>
        <pc:spChg chg="mod">
          <ac:chgData name="Mitchell Wand" userId="de9b44c55c049659" providerId="LiveId" clId="{B6951E23-29AC-46B6-B94F-241607E2F112}" dt="2024-10-22T16:53:53.033" v="90" actId="20577"/>
          <ac:spMkLst>
            <pc:docMk/>
            <pc:sldMk cId="451206418" sldId="296"/>
            <ac:spMk id="48" creationId="{11CA27B2-9DBC-7622-F764-7BE0D0D70A83}"/>
          </ac:spMkLst>
        </pc:spChg>
        <pc:spChg chg="mod">
          <ac:chgData name="Mitchell Wand" userId="de9b44c55c049659" providerId="LiveId" clId="{B6951E23-29AC-46B6-B94F-241607E2F112}" dt="2024-10-22T17:00:27.774" v="168" actId="207"/>
          <ac:spMkLst>
            <pc:docMk/>
            <pc:sldMk cId="451206418" sldId="296"/>
            <ac:spMk id="68" creationId="{2107FA5A-C63D-5347-CF6C-981B8D29B91D}"/>
          </ac:spMkLst>
        </pc:spChg>
        <pc:grpChg chg="mod">
          <ac:chgData name="Mitchell Wand" userId="de9b44c55c049659" providerId="LiveId" clId="{B6951E23-29AC-46B6-B94F-241607E2F112}" dt="2024-10-22T16:56:07.832" v="125" actId="207"/>
          <ac:grpSpMkLst>
            <pc:docMk/>
            <pc:sldMk cId="451206418" sldId="296"/>
            <ac:grpSpMk id="57" creationId="{6D3CDD9A-CE82-9584-B654-F1D357B2FA62}"/>
          </ac:grpSpMkLst>
        </pc:grpChg>
        <pc:grpChg chg="mod">
          <ac:chgData name="Mitchell Wand" userId="de9b44c55c049659" providerId="LiveId" clId="{B6951E23-29AC-46B6-B94F-241607E2F112}" dt="2024-10-22T16:59:17.374" v="134" actId="207"/>
          <ac:grpSpMkLst>
            <pc:docMk/>
            <pc:sldMk cId="451206418" sldId="296"/>
            <ac:grpSpMk id="62" creationId="{ACB0DAC2-BDBC-C0FC-5241-903AF3EE6B58}"/>
          </ac:grpSpMkLst>
        </pc:grpChg>
        <pc:picChg chg="mod">
          <ac:chgData name="Mitchell Wand" userId="de9b44c55c049659" providerId="LiveId" clId="{B6951E23-29AC-46B6-B94F-241607E2F112}" dt="2024-10-22T16:56:07.832" v="125" actId="207"/>
          <ac:picMkLst>
            <pc:docMk/>
            <pc:sldMk cId="451206418" sldId="296"/>
            <ac:picMk id="51" creationId="{AAC4FA31-FFF6-A07B-AF82-7232E8957E06}"/>
          </ac:picMkLst>
        </pc:picChg>
        <pc:picChg chg="mod">
          <ac:chgData name="Mitchell Wand" userId="de9b44c55c049659" providerId="LiveId" clId="{B6951E23-29AC-46B6-B94F-241607E2F112}" dt="2024-10-22T16:56:07.832" v="125" actId="207"/>
          <ac:picMkLst>
            <pc:docMk/>
            <pc:sldMk cId="451206418" sldId="296"/>
            <ac:picMk id="52" creationId="{373B1BB3-AAD3-314A-7C8D-16E033E4E9B3}"/>
          </ac:picMkLst>
        </pc:picChg>
        <pc:picChg chg="mod">
          <ac:chgData name="Mitchell Wand" userId="de9b44c55c049659" providerId="LiveId" clId="{B6951E23-29AC-46B6-B94F-241607E2F112}" dt="2024-10-22T16:56:07.832" v="125" actId="207"/>
          <ac:picMkLst>
            <pc:docMk/>
            <pc:sldMk cId="451206418" sldId="296"/>
            <ac:picMk id="53" creationId="{943CCF81-DB1C-D7EE-8EDA-D4ADCC2F8911}"/>
          </ac:picMkLst>
        </pc:picChg>
        <pc:picChg chg="mod">
          <ac:chgData name="Mitchell Wand" userId="de9b44c55c049659" providerId="LiveId" clId="{B6951E23-29AC-46B6-B94F-241607E2F112}" dt="2024-10-22T16:56:07.832" v="125" actId="207"/>
          <ac:picMkLst>
            <pc:docMk/>
            <pc:sldMk cId="451206418" sldId="296"/>
            <ac:picMk id="54" creationId="{D501BECA-BEE7-A18A-B417-F7D3EA16CD5E}"/>
          </ac:picMkLst>
        </pc:picChg>
        <pc:picChg chg="mod">
          <ac:chgData name="Mitchell Wand" userId="de9b44c55c049659" providerId="LiveId" clId="{B6951E23-29AC-46B6-B94F-241607E2F112}" dt="2024-10-22T16:56:07.832" v="125" actId="207"/>
          <ac:picMkLst>
            <pc:docMk/>
            <pc:sldMk cId="451206418" sldId="296"/>
            <ac:picMk id="55" creationId="{C5424C39-CE94-999E-FCD4-1CE73A5D96EB}"/>
          </ac:picMkLst>
        </pc:picChg>
        <pc:picChg chg="mod">
          <ac:chgData name="Mitchell Wand" userId="de9b44c55c049659" providerId="LiveId" clId="{B6951E23-29AC-46B6-B94F-241607E2F112}" dt="2024-10-22T16:56:07.832" v="125" actId="207"/>
          <ac:picMkLst>
            <pc:docMk/>
            <pc:sldMk cId="451206418" sldId="296"/>
            <ac:picMk id="56" creationId="{64538C83-7076-64F1-51A6-EC2349D5806D}"/>
          </ac:picMkLst>
        </pc:picChg>
        <pc:picChg chg="mod">
          <ac:chgData name="Mitchell Wand" userId="de9b44c55c049659" providerId="LiveId" clId="{B6951E23-29AC-46B6-B94F-241607E2F112}" dt="2024-10-22T17:01:28.942" v="193" actId="208"/>
          <ac:picMkLst>
            <pc:docMk/>
            <pc:sldMk cId="451206418" sldId="296"/>
            <ac:picMk id="58" creationId="{AAE51F44-8306-5F89-88C3-919F76A46D66}"/>
          </ac:picMkLst>
        </pc:picChg>
        <pc:picChg chg="mod">
          <ac:chgData name="Mitchell Wand" userId="de9b44c55c049659" providerId="LiveId" clId="{B6951E23-29AC-46B6-B94F-241607E2F112}" dt="2024-10-22T17:01:28.942" v="193" actId="208"/>
          <ac:picMkLst>
            <pc:docMk/>
            <pc:sldMk cId="451206418" sldId="296"/>
            <ac:picMk id="59" creationId="{96C0D794-D717-5659-4596-278C2F6B07F6}"/>
          </ac:picMkLst>
        </pc:picChg>
        <pc:picChg chg="mod">
          <ac:chgData name="Mitchell Wand" userId="de9b44c55c049659" providerId="LiveId" clId="{B6951E23-29AC-46B6-B94F-241607E2F112}" dt="2024-10-22T17:01:28.942" v="193" actId="208"/>
          <ac:picMkLst>
            <pc:docMk/>
            <pc:sldMk cId="451206418" sldId="296"/>
            <ac:picMk id="60" creationId="{49E48A21-D464-A129-00D8-B61075EB07F4}"/>
          </ac:picMkLst>
        </pc:picChg>
        <pc:picChg chg="mod">
          <ac:chgData name="Mitchell Wand" userId="de9b44c55c049659" providerId="LiveId" clId="{B6951E23-29AC-46B6-B94F-241607E2F112}" dt="2024-10-22T17:01:28.942" v="193" actId="208"/>
          <ac:picMkLst>
            <pc:docMk/>
            <pc:sldMk cId="451206418" sldId="296"/>
            <ac:picMk id="61" creationId="{EB4A7838-D61E-EB83-C182-E3B9F648F442}"/>
          </ac:picMkLst>
        </pc:picChg>
      </pc:sldChg>
      <pc:sldMasterChg chg="del delSldLayout">
        <pc:chgData name="Mitchell Wand" userId="de9b44c55c049659" providerId="LiveId" clId="{B6951E23-29AC-46B6-B94F-241607E2F112}" dt="2024-10-22T16:43:20.927" v="4" actId="700"/>
        <pc:sldMasterMkLst>
          <pc:docMk/>
          <pc:sldMasterMk cId="0" sldId="2147483648"/>
        </pc:sldMasterMkLst>
        <pc:sldLayoutChg chg="del">
          <pc:chgData name="Mitchell Wand" userId="de9b44c55c049659" providerId="LiveId" clId="{B6951E23-29AC-46B6-B94F-241607E2F112}" dt="2024-10-22T16:43:20.927" v="4" actId="700"/>
          <pc:sldLayoutMkLst>
            <pc:docMk/>
            <pc:sldMasterMk cId="0" sldId="2147483648"/>
            <pc:sldLayoutMk cId="0" sldId="2147483649"/>
          </pc:sldLayoutMkLst>
        </pc:sldLayoutChg>
        <pc:sldLayoutChg chg="del">
          <pc:chgData name="Mitchell Wand" userId="de9b44c55c049659" providerId="LiveId" clId="{B6951E23-29AC-46B6-B94F-241607E2F112}" dt="2024-10-22T16:43:20.927" v="4" actId="700"/>
          <pc:sldLayoutMkLst>
            <pc:docMk/>
            <pc:sldMasterMk cId="0" sldId="2147483648"/>
            <pc:sldLayoutMk cId="0" sldId="2147483650"/>
          </pc:sldLayoutMkLst>
        </pc:sldLayoutChg>
        <pc:sldLayoutChg chg="del">
          <pc:chgData name="Mitchell Wand" userId="de9b44c55c049659" providerId="LiveId" clId="{B6951E23-29AC-46B6-B94F-241607E2F112}" dt="2024-10-22T16:43:20.927" v="4" actId="700"/>
          <pc:sldLayoutMkLst>
            <pc:docMk/>
            <pc:sldMasterMk cId="0" sldId="2147483648"/>
            <pc:sldLayoutMk cId="3734629191" sldId="2147483651"/>
          </pc:sldLayoutMkLst>
        </pc:sldLayoutChg>
        <pc:sldLayoutChg chg="del">
          <pc:chgData name="Mitchell Wand" userId="de9b44c55c049659" providerId="LiveId" clId="{B6951E23-29AC-46B6-B94F-241607E2F112}" dt="2024-10-22T16:43:20.927" v="4" actId="700"/>
          <pc:sldLayoutMkLst>
            <pc:docMk/>
            <pc:sldMasterMk cId="0" sldId="2147483648"/>
            <pc:sldLayoutMk cId="50293705" sldId="2147483652"/>
          </pc:sldLayoutMkLst>
        </pc:sldLayoutChg>
      </pc:sldMasterChg>
      <pc:sldMasterChg chg="modSldLayout">
        <pc:chgData name="Mitchell Wand" userId="de9b44c55c049659" providerId="LiveId" clId="{B6951E23-29AC-46B6-B94F-241607E2F112}" dt="2024-10-22T16:49:05.977" v="18" actId="2711"/>
        <pc:sldMasterMkLst>
          <pc:docMk/>
          <pc:sldMasterMk cId="554993761" sldId="2147483653"/>
        </pc:sldMasterMkLst>
        <pc:sldLayoutChg chg="addSp modSp mod">
          <pc:chgData name="Mitchell Wand" userId="de9b44c55c049659" providerId="LiveId" clId="{B6951E23-29AC-46B6-B94F-241607E2F112}" dt="2024-10-22T16:49:05.977" v="18" actId="2711"/>
          <pc:sldLayoutMkLst>
            <pc:docMk/>
            <pc:sldMasterMk cId="554993761" sldId="2147483653"/>
            <pc:sldLayoutMk cId="2444016242" sldId="2147483654"/>
          </pc:sldLayoutMkLst>
          <pc:spChg chg="add mod">
            <ac:chgData name="Mitchell Wand" userId="de9b44c55c049659" providerId="LiveId" clId="{B6951E23-29AC-46B6-B94F-241607E2F112}" dt="2024-10-22T16:49:05.977" v="18" actId="2711"/>
            <ac:spMkLst>
              <pc:docMk/>
              <pc:sldMasterMk cId="554993761" sldId="2147483653"/>
              <pc:sldLayoutMk cId="2444016242" sldId="2147483654"/>
              <ac:spMk id="2" creationId="{5890B72F-962F-913B-23E3-39474EEB1F8F}"/>
            </ac:spMkLst>
          </pc:spChg>
          <pc:spChg chg="mod">
            <ac:chgData name="Mitchell Wand" userId="de9b44c55c049659" providerId="LiveId" clId="{B6951E23-29AC-46B6-B94F-241607E2F112}" dt="2024-10-22T16:48:21.287" v="15" actId="255"/>
            <ac:spMkLst>
              <pc:docMk/>
              <pc:sldMasterMk cId="554993761" sldId="2147483653"/>
              <pc:sldLayoutMk cId="2444016242" sldId="2147483654"/>
              <ac:spMk id="13"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tif>
</file>

<file path=ppt/media/image3.tif>
</file>

<file path=ppt/media/image4.tif>
</file>

<file path=ppt/media/image5.t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7167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1" dirty="0"/>
              <a:t>Docker</a:t>
            </a:r>
            <a:r>
              <a:rPr lang="en-US" dirty="0"/>
              <a:t> packages your app into containers.</a:t>
            </a:r>
          </a:p>
        </p:txBody>
      </p:sp>
    </p:spTree>
    <p:extLst>
      <p:ext uri="{BB962C8B-B14F-4D97-AF65-F5344CB8AC3E}">
        <p14:creationId xmlns:p14="http://schemas.microsoft.com/office/powerpoint/2010/main" val="37547204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sz="2200" dirty="0">
                <a:latin typeface="+mn-lt"/>
                <a:ea typeface="+mn-ea"/>
                <a:cs typeface="+mn-cs"/>
                <a:sym typeface="Helvetica Neue"/>
              </a:rPr>
              <a:t>Kubernetes: Container Orchestration for Modern Applications</a:t>
            </a:r>
          </a:p>
          <a:p>
            <a:r>
              <a:rPr lang="en-US" dirty="0"/>
              <a:t>An </a:t>
            </a:r>
            <a:r>
              <a:rPr lang="en-US" b="1" dirty="0"/>
              <a:t>open-source platform</a:t>
            </a:r>
            <a:r>
              <a:rPr lang="en-US" dirty="0"/>
              <a:t> for </a:t>
            </a:r>
            <a:r>
              <a:rPr lang="en-US" b="1" dirty="0"/>
              <a:t>automating deployment, scaling, and management</a:t>
            </a:r>
            <a:r>
              <a:rPr lang="en-US" dirty="0"/>
              <a:t> of containerized applications.</a:t>
            </a:r>
          </a:p>
          <a:p>
            <a:r>
              <a:rPr lang="en-US" dirty="0"/>
              <a:t>Originally developed by </a:t>
            </a:r>
            <a:r>
              <a:rPr lang="en-US" b="1" dirty="0"/>
              <a:t>Google</a:t>
            </a:r>
            <a:r>
              <a:rPr lang="en-US" dirty="0"/>
              <a:t>, now maintained by the </a:t>
            </a:r>
            <a:r>
              <a:rPr lang="en-US" b="1" dirty="0"/>
              <a:t>Cloud Native Computing Foundation (CNCF)</a:t>
            </a:r>
            <a:r>
              <a:rPr lang="en-US" dirty="0"/>
              <a:t>.</a:t>
            </a:r>
          </a:p>
          <a:p>
            <a:r>
              <a:rPr lang="en-US" dirty="0"/>
              <a:t>Works with </a:t>
            </a:r>
            <a:r>
              <a:rPr lang="en-US" b="1" dirty="0"/>
              <a:t>Docker</a:t>
            </a:r>
            <a:r>
              <a:rPr lang="en-US" dirty="0"/>
              <a:t> and other container runtimes.</a:t>
            </a:r>
          </a:p>
          <a:p>
            <a:r>
              <a:rPr lang="en-US" dirty="0"/>
              <a:t>Kubernetes provides:</a:t>
            </a:r>
          </a:p>
          <a:p>
            <a:r>
              <a:rPr lang="en-US" b="1" dirty="0"/>
              <a:t>Automatic scaling</a:t>
            </a:r>
            <a:endParaRPr lang="en-US" dirty="0"/>
          </a:p>
          <a:p>
            <a:r>
              <a:rPr lang="en-US" b="1" dirty="0"/>
              <a:t>Load balancing</a:t>
            </a:r>
            <a:endParaRPr lang="en-US" dirty="0"/>
          </a:p>
          <a:p>
            <a:r>
              <a:rPr lang="en-US" b="1" dirty="0"/>
              <a:t>Self-healing</a:t>
            </a:r>
            <a:r>
              <a:rPr lang="en-US" dirty="0"/>
              <a:t> (restarts failed containers)</a:t>
            </a:r>
          </a:p>
          <a:p>
            <a:r>
              <a:rPr lang="en-US" b="1" dirty="0"/>
              <a:t>Rolling updates &amp; rollbacks</a:t>
            </a:r>
            <a:endParaRPr lang="en-US" dirty="0"/>
          </a:p>
          <a:p>
            <a:r>
              <a:rPr lang="en-US" b="1" dirty="0"/>
              <a:t>Service discovery</a:t>
            </a:r>
            <a:endParaRPr lang="en-US" dirty="0"/>
          </a:p>
        </p:txBody>
      </p:sp>
    </p:spTree>
    <p:extLst>
      <p:ext uri="{BB962C8B-B14F-4D97-AF65-F5344CB8AC3E}">
        <p14:creationId xmlns:p14="http://schemas.microsoft.com/office/powerpoint/2010/main" val="16328951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Conceptually, here are how things are organized in on-premises, VM vs containers.</a:t>
            </a:r>
          </a:p>
          <a:p>
            <a:endParaRPr lang="en-US" dirty="0"/>
          </a:p>
        </p:txBody>
      </p:sp>
    </p:spTree>
    <p:extLst>
      <p:ext uri="{BB962C8B-B14F-4D97-AF65-F5344CB8AC3E}">
        <p14:creationId xmlns:p14="http://schemas.microsoft.com/office/powerpoint/2010/main" val="20274777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PaaS platforms will still bill you for that idle waiting time!</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478D-B78D-8098-B560-3BDB8294AD8F}"/>
            </a:ext>
          </a:extLst>
        </p:cNvPr>
        <p:cNvGrpSpPr/>
        <p:nvPr/>
      </p:nvGrpSpPr>
      <p:grpSpPr>
        <a:xfrm>
          <a:off x="0" y="0"/>
          <a:ext cx="0" cy="0"/>
          <a:chOff x="0" y="0"/>
          <a:chExt cx="0" cy="0"/>
        </a:xfrm>
      </p:grpSpPr>
      <p:sp>
        <p:nvSpPr>
          <p:cNvPr id="84" name="Shape 84">
            <a:extLst>
              <a:ext uri="{FF2B5EF4-FFF2-40B4-BE49-F238E27FC236}">
                <a16:creationId xmlns:a16="http://schemas.microsoft.com/office/drawing/2014/main" id="{99F89A7D-E0C0-9B70-7E4F-1B6D1937864C}"/>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a:extLst>
              <a:ext uri="{FF2B5EF4-FFF2-40B4-BE49-F238E27FC236}">
                <a16:creationId xmlns:a16="http://schemas.microsoft.com/office/drawing/2014/main" id="{18947666-D78E-60E1-9757-30E7F9959CFB}"/>
              </a:ext>
            </a:extLst>
          </p:cNvPr>
          <p:cNvSpPr>
            <a:spLocks noGrp="1"/>
          </p:cNvSpPr>
          <p:nvPr>
            <p:ph type="body" sz="quarter" idx="1"/>
          </p:nvPr>
        </p:nvSpPr>
        <p:spPr>
          <a:prstGeom prst="rect">
            <a:avLst/>
          </a:prstGeom>
        </p:spPr>
        <p:txBody>
          <a:bodyPr/>
          <a:lstStyle/>
          <a:p>
            <a:r>
              <a:rPr lang="en-US" dirty="0"/>
              <a:t>Since we are using render.com, we would like to know their terminology as well</a:t>
            </a:r>
          </a:p>
        </p:txBody>
      </p:sp>
    </p:spTree>
    <p:extLst>
      <p:ext uri="{BB962C8B-B14F-4D97-AF65-F5344CB8AC3E}">
        <p14:creationId xmlns:p14="http://schemas.microsoft.com/office/powerpoint/2010/main" val="152928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rPr dirty="0"/>
              <a:t>Title Text</a:t>
            </a:r>
          </a:p>
        </p:txBody>
      </p:sp>
      <p:sp>
        <p:nvSpPr>
          <p:cNvPr id="13" name="Body Level One…"/>
          <p:cNvSpPr txBox="1">
            <a:spLocks noGrp="1"/>
          </p:cNvSpPr>
          <p:nvPr>
            <p:ph type="body" sz="half" idx="1"/>
          </p:nvPr>
        </p:nvSpPr>
        <p:spPr>
          <a:xfrm>
            <a:off x="1078519" y="6420791"/>
            <a:ext cx="20257480" cy="3311525"/>
          </a:xfrm>
          <a:prstGeom prst="rect">
            <a:avLst/>
          </a:prstGeom>
        </p:spPr>
        <p:txBody>
          <a:bodyPr/>
          <a:lstStyle>
            <a:lvl1pPr marL="0" indent="0">
              <a:buSzTx/>
              <a:buFontTx/>
              <a:buNone/>
              <a:defRPr sz="4800">
                <a:latin typeface="Verdana"/>
                <a:ea typeface="Verdana"/>
                <a:cs typeface="Verdana"/>
                <a:sym typeface="Verdana"/>
              </a:defRPr>
            </a:lvl1pPr>
            <a:lvl2pPr marL="0" indent="457200">
              <a:buSzTx/>
              <a:buFontTx/>
              <a:buNone/>
              <a:defRPr sz="4800">
                <a:latin typeface="Verdana"/>
                <a:ea typeface="Verdana"/>
                <a:cs typeface="Verdana"/>
                <a:sym typeface="Verdana"/>
              </a:defRPr>
            </a:lvl2pPr>
            <a:lvl3pPr marL="0" indent="914400">
              <a:buSzTx/>
              <a:buFontTx/>
              <a:buNone/>
              <a:defRPr sz="4800">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2" name="Body Level One…">
            <a:extLst>
              <a:ext uri="{FF2B5EF4-FFF2-40B4-BE49-F238E27FC236}">
                <a16:creationId xmlns:a16="http://schemas.microsoft.com/office/drawing/2014/main" id="{5890B72F-962F-913B-23E3-39474EEB1F8F}"/>
              </a:ext>
            </a:extLst>
          </p:cNvPr>
          <p:cNvSpPr txBox="1">
            <a:spLocks noGrp="1"/>
          </p:cNvSpPr>
          <p:nvPr>
            <p:ph type="body" sz="half" idx="10" hasCustomPrompt="1"/>
          </p:nvPr>
        </p:nvSpPr>
        <p:spPr>
          <a:xfrm>
            <a:off x="1078519" y="10041552"/>
            <a:ext cx="20257480" cy="3311525"/>
          </a:xfrm>
          <a:prstGeom prst="rect">
            <a:avLst/>
          </a:prstGeom>
        </p:spPr>
        <p:txBody>
          <a:bodyPr anchor="b">
            <a:normAutofit/>
          </a:bodyPr>
          <a:lstStyle>
            <a:lvl1pPr marL="0" indent="0">
              <a:buSzTx/>
              <a:buFontTx/>
              <a:buNone/>
              <a:defRPr sz="3600">
                <a:latin typeface="+mj-lt"/>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sz="3600">
                <a:latin typeface="+mj-lt"/>
                <a:ea typeface="Verdana"/>
                <a:cs typeface="Verdana"/>
                <a:sym typeface="Verdana"/>
              </a:defRPr>
            </a:lvl5pPr>
          </a:lstStyle>
          <a:p>
            <a:r>
              <a:rPr dirty="0"/>
              <a:t>Body Level One</a:t>
            </a:r>
          </a:p>
          <a:p>
            <a:pPr lvl="4"/>
            <a:r>
              <a:rPr dirty="0"/>
              <a:t>Body Level Five</a:t>
            </a: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11/2/2025</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title"/>
          </p:nvPr>
        </p:nvSpPr>
        <p:spPr>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body" sz="half" idx="1"/>
          </p:nvPr>
        </p:nvSpPr>
        <p:spPr>
          <a:xfrm>
            <a:off x="1078519" y="6420791"/>
            <a:ext cx="20257480" cy="6568378"/>
          </a:xfrm>
          <a:prstGeom prst="rect">
            <a:avLst/>
          </a:prstGeom>
        </p:spPr>
        <p:txBody>
          <a:bodyPr anchor="b"/>
          <a:lstStyle/>
          <a:p>
            <a:pPr>
              <a:defRPr sz="3000"/>
            </a:pPr>
            <a:r>
              <a:rPr dirty="0"/>
              <a:t>Khoury College of Computer Sciences</a:t>
            </a:r>
            <a:br>
              <a:rPr dirty="0"/>
            </a:br>
            <a:r>
              <a:rPr dirty="0"/>
              <a:t>© 202</a:t>
            </a:r>
            <a:r>
              <a:rPr lang="en-US" dirty="0"/>
              <a:t>5</a:t>
            </a:r>
            <a:r>
              <a:rPr dirty="0"/>
              <a:t> released under </a:t>
            </a:r>
            <a:r>
              <a:rPr dirty="0">
                <a:hlinkClick r:id="rId3"/>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20791"/>
            <a:ext cx="20257480" cy="2996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Joydeep Mitra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normAutofit/>
          </a:bodyPr>
          <a:lstStyle/>
          <a:p>
            <a:r>
              <a:rPr sz="6600" dirty="0"/>
              <a:t>Cloud </a:t>
            </a:r>
            <a:r>
              <a:rPr lang="en-US" sz="6600" dirty="0"/>
              <a:t>services gives</a:t>
            </a:r>
            <a:r>
              <a:rPr sz="6600" dirty="0"/>
              <a:t> on-demand access to </a:t>
            </a:r>
            <a:r>
              <a:rPr lang="en-US" sz="6600" dirty="0"/>
              <a:t>infrastructure, “as a service”</a:t>
            </a:r>
            <a:endParaRPr sz="6600"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normAutofit/>
          </a:bodyPr>
          <a:lstStyle/>
          <a:p>
            <a:r>
              <a:rPr sz="6600" dirty="0"/>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xfrm>
            <a:off x="1676400" y="1420238"/>
            <a:ext cx="21031200" cy="1230888"/>
          </a:xfrm>
        </p:spPr>
        <p:txBody>
          <a:bodyPr anchor="ctr">
            <a:normAutofit/>
          </a:bodyPr>
          <a:lstStyle/>
          <a:p>
            <a:r>
              <a:rPr sz="6600" dirty="0"/>
              <a:t>Infrastructure as a Service: Virtual Machines</a:t>
            </a:r>
          </a:p>
        </p:txBody>
      </p:sp>
      <p:sp>
        <p:nvSpPr>
          <p:cNvPr id="112" name="Slide Subtitle"/>
          <p:cNvSpPr txBox="1">
            <a:spLocks noGrp="1"/>
          </p:cNvSpPr>
          <p:nvPr>
            <p:ph type="body" idx="4294967295"/>
          </p:nvPr>
        </p:nvSpPr>
        <p:spPr>
          <a:xfrm>
            <a:off x="1676400" y="2841626"/>
            <a:ext cx="11038114" cy="8705088"/>
          </a:xfr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t">
            <a:normAutofit/>
          </a:bodyPr>
          <a:lstStyle/>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Virtualize a single large server into many smaller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Each VM runs its own OS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OS limits resource usage and guarantees per-VM quality</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Administration responsibilities separated for physical machine vs virtual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Examples:</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Cloud: Amazon EC2, Google Compute Engine, Azure</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On-Premises: VMWare, </a:t>
            </a:r>
            <a:r>
              <a:rPr kumimoji="0" lang="en-US" sz="4800" b="0" i="0" u="none" strike="noStrike" cap="none" spc="0" normalizeH="0" baseline="0" dirty="0" err="1">
                <a:ln>
                  <a:noFill/>
                </a:ln>
                <a:solidFill>
                  <a:schemeClr val="tx1"/>
                </a:solidFill>
                <a:effectLst/>
                <a:uFillTx/>
              </a:rPr>
              <a:t>Proxmox</a:t>
            </a:r>
            <a:endParaRPr kumimoji="0" lang="en-US" sz="4800" b="0" i="0" u="none" strike="noStrike" cap="none" spc="0" normalizeH="0" baseline="0" dirty="0">
              <a:ln>
                <a:noFill/>
              </a:ln>
              <a:solidFill>
                <a:schemeClr val="tx1"/>
              </a:solidFill>
              <a:effectLst/>
              <a:uFillTx/>
            </a:endParaRPr>
          </a:p>
        </p:txBody>
      </p:sp>
      <p:pic>
        <p:nvPicPr>
          <p:cNvPr id="53" name="Picture 52" descr="A screenshot of a computer&#10;&#10;Description automatically generated">
            <a:extLst>
              <a:ext uri="{FF2B5EF4-FFF2-40B4-BE49-F238E27FC236}">
                <a16:creationId xmlns:a16="http://schemas.microsoft.com/office/drawing/2014/main" id="{DCCCC7B4-55EE-942B-11E3-11ACB71A1831}"/>
              </a:ext>
            </a:extLst>
          </p:cNvPr>
          <p:cNvPicPr>
            <a:picLocks noChangeAspect="1"/>
          </p:cNvPicPr>
          <p:nvPr/>
        </p:nvPicPr>
        <p:blipFill>
          <a:blip r:embed="rId3"/>
          <a:srcRect t="11132" r="-1" b="10037"/>
          <a:stretch/>
        </p:blipFill>
        <p:spPr>
          <a:xfrm>
            <a:off x="13275128" y="2841626"/>
            <a:ext cx="10325100" cy="8705088"/>
          </a:xfrm>
          <a:prstGeom prst="rect">
            <a:avLst/>
          </a:prstGeom>
          <a:noFill/>
          <a:ln w="254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a:bodyPr>
          <a:lstStyle/>
          <a:p>
            <a:r>
              <a:rPr lang="en-US" sz="6600"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a:bodyPr>
          <a:lstStyle/>
          <a:p>
            <a:r>
              <a:rPr lang="en-US" sz="6600"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normAutofit/>
          </a:bodyPr>
          <a:lstStyle/>
          <a:p>
            <a:r>
              <a:rPr sz="6600" dirty="0"/>
              <a:t>Virtual Machines </a:t>
            </a:r>
            <a:r>
              <a:rPr lang="en-US" sz="6600" dirty="0"/>
              <a:t>facilitate multi-tenancy</a:t>
            </a:r>
            <a:endParaRPr sz="6600" dirty="0"/>
          </a:p>
        </p:txBody>
      </p:sp>
      <p:sp>
        <p:nvSpPr>
          <p:cNvPr id="118" name="Slide Subtitle"/>
          <p:cNvSpPr txBox="1">
            <a:spLocks noGrp="1"/>
          </p:cNvSpPr>
          <p:nvPr>
            <p:ph type="body" idx="1"/>
          </p:nvPr>
        </p:nvSpPr>
        <p:spPr>
          <a:xfrm>
            <a:off x="1676399" y="3000319"/>
            <a:ext cx="17547771" cy="8702677"/>
          </a:xfrm>
          <a:prstGeom prst="rect">
            <a:avLst/>
          </a:prstGeom>
        </p:spPr>
        <p:txBody>
          <a:bodyPr>
            <a:normAutofit/>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r>
              <a:rPr lang="en-US" dirty="0"/>
              <a:t> (days?)</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normAutofit/>
          </a:bodyPr>
          <a:lstStyle/>
          <a:p>
            <a:r>
              <a:rPr sz="6600" dirty="0"/>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normAutofit/>
          </a:bodyPr>
          <a:lstStyle/>
          <a:p>
            <a:r>
              <a:rPr lang="en-US" sz="6600"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layers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normAutofit/>
          </a:bodyPr>
          <a:lstStyle/>
          <a:p>
            <a:r>
              <a:rPr lang="en-US" sz="6600"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normAutofit/>
          </a:bodyPr>
          <a:lstStyle/>
          <a:p>
            <a:r>
              <a:rPr lang="en-US" sz="6600" dirty="0"/>
              <a:t>A container contains your apps and all their dependencies</a:t>
            </a:r>
            <a:endParaRPr sz="6600"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a:t>
            </a:r>
            <a:r>
              <a:rPr lang="en-US" dirty="0"/>
              <a:t>AWS</a:t>
            </a:r>
            <a:r>
              <a:rPr dirty="0"/>
              <a:t> </a:t>
            </a:r>
            <a:r>
              <a:rPr dirty="0" err="1"/>
              <a:t>Fargate</a:t>
            </a:r>
            <a:r>
              <a:rPr dirty="0"/>
              <a:t>, Azure Kubernetes, </a:t>
            </a:r>
            <a:br>
              <a:rPr dirty="0"/>
            </a:br>
            <a:r>
              <a:rPr dirty="0"/>
              <a:t>Google Kubernetes)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normAutofit/>
          </a:bodyPr>
          <a:lstStyle/>
          <a:p>
            <a:r>
              <a:rPr sz="6600" dirty="0"/>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shared infrastructure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a:bodyPr>
          <a:lstStyle/>
          <a:p>
            <a:r>
              <a:rPr lang="en-US" sz="6600" dirty="0" err="1"/>
              <a:t>XaaS</a:t>
            </a:r>
            <a:r>
              <a:rPr lang="en-US" sz="6600"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a:bodyPr>
          <a:lstStyle/>
          <a:p>
            <a:r>
              <a:rPr lang="en-US" sz="6600"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normAutofit/>
          </a:bodyPr>
          <a:lstStyle/>
          <a:p>
            <a:r>
              <a:rPr lang="en-US" sz="6600" dirty="0"/>
              <a:t>Kubernetes is an orchestration system for managing Docker containers at scale</a:t>
            </a:r>
            <a:endParaRPr sz="6600" dirty="0"/>
          </a:p>
        </p:txBody>
      </p:sp>
      <p:sp>
        <p:nvSpPr>
          <p:cNvPr id="3" name="Text Placeholder 2">
            <a:extLst>
              <a:ext uri="{FF2B5EF4-FFF2-40B4-BE49-F238E27FC236}">
                <a16:creationId xmlns:a16="http://schemas.microsoft.com/office/drawing/2014/main" id="{2CE91202-74B0-8C77-D8DF-BABF07722AB1}"/>
              </a:ext>
            </a:extLst>
          </p:cNvPr>
          <p:cNvSpPr>
            <a:spLocks noGrp="1"/>
          </p:cNvSpPr>
          <p:nvPr>
            <p:ph type="body" idx="1"/>
          </p:nvPr>
        </p:nvSpPr>
        <p:spPr>
          <a:xfrm>
            <a:off x="1676400" y="3404681"/>
            <a:ext cx="8479277" cy="8298315"/>
          </a:xfrm>
        </p:spPr>
        <p:txBody>
          <a:bodyPr>
            <a:normAutofit/>
          </a:bodyPr>
          <a:lstStyle/>
          <a:p>
            <a:r>
              <a:rPr lang="en-US" sz="4800" dirty="0"/>
              <a:t>Containers alone are lightweight but </a:t>
            </a:r>
            <a:r>
              <a:rPr lang="en-US" sz="4800" b="1" dirty="0"/>
              <a:t>hard to manage at scale</a:t>
            </a:r>
            <a:r>
              <a:rPr lang="en-US" sz="4800" dirty="0"/>
              <a:t>.</a:t>
            </a:r>
          </a:p>
          <a:p>
            <a:r>
              <a:rPr lang="en-US" sz="4800" dirty="0"/>
              <a:t>Kubernetes is an </a:t>
            </a:r>
            <a:r>
              <a:rPr lang="en-US" sz="4800" b="1" dirty="0"/>
              <a:t>open-source platform</a:t>
            </a:r>
            <a:r>
              <a:rPr lang="en-US" sz="4800" dirty="0"/>
              <a:t> for </a:t>
            </a:r>
            <a:r>
              <a:rPr lang="en-US" sz="4800" b="1" dirty="0"/>
              <a:t>automating deployment, scaling, and management</a:t>
            </a:r>
            <a:r>
              <a:rPr lang="en-US" sz="4800" dirty="0"/>
              <a:t> of containerized applications.</a:t>
            </a:r>
          </a:p>
        </p:txBody>
      </p:sp>
      <p:pic>
        <p:nvPicPr>
          <p:cNvPr id="5" name="Picture 4" descr="A diagram of a computer process&#10;&#10;AI-generated content may be incorrect.">
            <a:extLst>
              <a:ext uri="{FF2B5EF4-FFF2-40B4-BE49-F238E27FC236}">
                <a16:creationId xmlns:a16="http://schemas.microsoft.com/office/drawing/2014/main" id="{9913EED9-41ED-010B-E121-4F4D241C4E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61123" y="3404681"/>
            <a:ext cx="13544145" cy="8855788"/>
          </a:xfrm>
          <a:prstGeom prst="rect">
            <a:avLst/>
          </a:prstGeom>
        </p:spPr>
      </p:pic>
    </p:spTree>
    <p:extLst>
      <p:ext uri="{BB962C8B-B14F-4D97-AF65-F5344CB8AC3E}">
        <p14:creationId xmlns:p14="http://schemas.microsoft.com/office/powerpoint/2010/main" val="3432078554"/>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normAutofit/>
          </a:bodyPr>
          <a:lstStyle/>
          <a:p>
            <a:r>
              <a:rPr lang="en-US" sz="6600" dirty="0"/>
              <a:t>VMs and Containers</a:t>
            </a:r>
          </a:p>
        </p:txBody>
      </p:sp>
      <p:sp>
        <p:nvSpPr>
          <p:cNvPr id="5" name="Text Placeholder 4">
            <a:extLst>
              <a:ext uri="{FF2B5EF4-FFF2-40B4-BE49-F238E27FC236}">
                <a16:creationId xmlns:a16="http://schemas.microsoft.com/office/drawing/2014/main" id="{B0461784-3683-916F-7941-25CFCE74076C}"/>
              </a:ext>
            </a:extLst>
          </p:cNvPr>
          <p:cNvSpPr>
            <a:spLocks noGrp="1"/>
          </p:cNvSpPr>
          <p:nvPr>
            <p:ph type="body" idx="1"/>
          </p:nvPr>
        </p:nvSpPr>
        <p:spPr/>
        <p:txBody>
          <a:bodyPr/>
          <a:lstStyle/>
          <a:p>
            <a:endParaRPr lang="en-US" dirty="0"/>
          </a:p>
        </p:txBody>
      </p:sp>
      <p:pic>
        <p:nvPicPr>
          <p:cNvPr id="7" name="Picture 6" descr="A diagram of a software application&#10;&#10;AI-generated content may be incorrect.">
            <a:extLst>
              <a:ext uri="{FF2B5EF4-FFF2-40B4-BE49-F238E27FC236}">
                <a16:creationId xmlns:a16="http://schemas.microsoft.com/office/drawing/2014/main" id="{38A02347-1D16-210F-7F13-90B85663EA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5152" y="3584574"/>
            <a:ext cx="23678848" cy="8431105"/>
          </a:xfrm>
          <a:prstGeom prst="rect">
            <a:avLst/>
          </a:prstGeom>
        </p:spPr>
      </p:pic>
      <p:sp>
        <p:nvSpPr>
          <p:cNvPr id="9" name="TextBox 8">
            <a:extLst>
              <a:ext uri="{FF2B5EF4-FFF2-40B4-BE49-F238E27FC236}">
                <a16:creationId xmlns:a16="http://schemas.microsoft.com/office/drawing/2014/main" id="{7D1F4228-FB90-30B6-2674-D397D08A0B46}"/>
              </a:ext>
            </a:extLst>
          </p:cNvPr>
          <p:cNvSpPr txBox="1"/>
          <p:nvPr/>
        </p:nvSpPr>
        <p:spPr>
          <a:xfrm>
            <a:off x="15136238" y="12400020"/>
            <a:ext cx="9604148" cy="52322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dirty="0"/>
              <a:t>https://kubernetes.io/docs/concepts/overview/</a:t>
            </a:r>
          </a:p>
        </p:txBody>
      </p:sp>
    </p:spTree>
    <p:extLst>
      <p:ext uri="{BB962C8B-B14F-4D97-AF65-F5344CB8AC3E}">
        <p14:creationId xmlns:p14="http://schemas.microsoft.com/office/powerpoint/2010/main" val="3831867367"/>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normAutofit/>
          </a:bodyPr>
          <a:lstStyle/>
          <a:p>
            <a:r>
              <a:rPr lang="en-US" sz="6600"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85000" lnSpcReduction="2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a:p>
            <a:r>
              <a:rPr lang="en-US" dirty="0"/>
              <a:t>Containers are often chosen for speed, efficiency and scalability (and cost benefits)</a:t>
            </a:r>
          </a:p>
        </p:txBody>
      </p:sp>
    </p:spTree>
    <p:extLst>
      <p:ext uri="{BB962C8B-B14F-4D97-AF65-F5344CB8AC3E}">
        <p14:creationId xmlns:p14="http://schemas.microsoft.com/office/powerpoint/2010/main" val="3536867766"/>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normAutofit/>
          </a:bodyPr>
          <a:lstStyle/>
          <a:p>
            <a:r>
              <a:rPr lang="en-US" sz="6600" dirty="0"/>
              <a:t>Platform-as-a-Service: vendor supplies OS + middleware</a:t>
            </a:r>
            <a:endParaRPr sz="6600"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normAutofit/>
          </a:bodyPr>
          <a:lstStyle/>
          <a:p>
            <a:r>
              <a:rPr sz="6600" dirty="0"/>
              <a:t>PaaS</a:t>
            </a:r>
            <a:r>
              <a:rPr lang="en-US" sz="6600" dirty="0"/>
              <a:t> is often the</a:t>
            </a:r>
            <a:r>
              <a:rPr sz="6600"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normAutofit/>
          </a:bodyPr>
          <a:lstStyle/>
          <a:p>
            <a:r>
              <a:rPr lang="en-US" sz="6600" dirty="0"/>
              <a:t>PaaS in the style of Heroku runs containers</a:t>
            </a:r>
            <a:endParaRPr sz="6600"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FC579-8BB1-B2A1-7C7D-A3DE13D6DA99}"/>
              </a:ext>
            </a:extLst>
          </p:cNvPr>
          <p:cNvSpPr>
            <a:spLocks noGrp="1"/>
          </p:cNvSpPr>
          <p:nvPr>
            <p:ph type="title"/>
          </p:nvPr>
        </p:nvSpPr>
        <p:spPr/>
        <p:txBody>
          <a:bodyPr>
            <a:normAutofit/>
          </a:bodyPr>
          <a:lstStyle/>
          <a:p>
            <a:r>
              <a:rPr lang="en-US" sz="6600" dirty="0"/>
              <a:t>Render.com uses a mixed strategy for implementation</a:t>
            </a:r>
          </a:p>
        </p:txBody>
      </p:sp>
      <p:sp>
        <p:nvSpPr>
          <p:cNvPr id="3" name="Text Placeholder 2">
            <a:extLst>
              <a:ext uri="{FF2B5EF4-FFF2-40B4-BE49-F238E27FC236}">
                <a16:creationId xmlns:a16="http://schemas.microsoft.com/office/drawing/2014/main" id="{E20A4F1D-4448-9AE3-5588-7A8323A722B7}"/>
              </a:ext>
            </a:extLst>
          </p:cNvPr>
          <p:cNvSpPr>
            <a:spLocks noGrp="1"/>
          </p:cNvSpPr>
          <p:nvPr>
            <p:ph type="body" idx="1"/>
          </p:nvPr>
        </p:nvSpPr>
        <p:spPr/>
        <p:txBody>
          <a:bodyPr/>
          <a:lstStyle/>
          <a:p>
            <a:r>
              <a:rPr lang="en-US" dirty="0"/>
              <a:t>Web services are run in containers on their app servers. </a:t>
            </a:r>
          </a:p>
          <a:p>
            <a:pPr lvl="1"/>
            <a:r>
              <a:rPr lang="en-US" dirty="0"/>
              <a:t>Load balancers, dashboards, etc. are shared by all users</a:t>
            </a:r>
          </a:p>
          <a:p>
            <a:pPr lvl="1"/>
            <a:r>
              <a:rPr lang="en-US" dirty="0"/>
              <a:t>Other services: </a:t>
            </a:r>
            <a:r>
              <a:rPr lang="en-US" dirty="0" err="1"/>
              <a:t>eg</a:t>
            </a:r>
            <a:r>
              <a:rPr lang="en-US" dirty="0"/>
              <a:t> Redis ("Software as a Service")</a:t>
            </a:r>
          </a:p>
          <a:p>
            <a:r>
              <a:rPr lang="en-US" dirty="0"/>
              <a:t>"Static Web Sites" are hosted as static files on their CDN.</a:t>
            </a:r>
          </a:p>
          <a:p>
            <a:pPr lvl="1"/>
            <a:r>
              <a:rPr lang="en-US" dirty="0"/>
              <a:t>minimizes load times for users world-wide.</a:t>
            </a:r>
          </a:p>
        </p:txBody>
      </p:sp>
    </p:spTree>
    <p:extLst>
      <p:ext uri="{BB962C8B-B14F-4D97-AF65-F5344CB8AC3E}">
        <p14:creationId xmlns:p14="http://schemas.microsoft.com/office/powerpoint/2010/main" val="3337179843"/>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normAutofit/>
          </a:bodyPr>
          <a:lstStyle/>
          <a:p>
            <a:r>
              <a:rPr sz="6600" dirty="0"/>
              <a:t>Software as a Service</a:t>
            </a:r>
            <a:r>
              <a:rPr lang="en-US" sz="6600" dirty="0"/>
              <a:t> adds more vendor-managed apps</a:t>
            </a:r>
            <a:endParaRPr sz="6600"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normAutofit/>
          </a:bodyPr>
          <a:lstStyle/>
          <a:p>
            <a:r>
              <a:rPr sz="6600"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normAutofit/>
          </a:bodyPr>
          <a:lstStyle/>
          <a:p>
            <a:r>
              <a:rPr sz="6600" dirty="0"/>
              <a:t>Self-managed vs Vendor-managed Infrastructure</a:t>
            </a:r>
            <a:r>
              <a:rPr lang="en-US" sz="6600" dirty="0"/>
              <a:t> Tradeoffs</a:t>
            </a:r>
            <a:endParaRPr sz="6600"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normAutofit/>
          </a:bodyPr>
          <a:lstStyle/>
          <a:p>
            <a:r>
              <a:rPr sz="6600" dirty="0"/>
              <a:t>Cloud Infrastructure </a:t>
            </a:r>
            <a:r>
              <a:rPr lang="en-US" sz="6600" dirty="0"/>
              <a:t>can be better </a:t>
            </a:r>
            <a:r>
              <a:rPr sz="6600" dirty="0"/>
              <a:t>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normAutofit/>
          </a:bodyPr>
          <a:lstStyle/>
          <a:p>
            <a:r>
              <a:rPr sz="6600" dirty="0"/>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normAutofit/>
          </a:bodyPr>
          <a:lstStyle/>
          <a:p>
            <a:r>
              <a:rPr lang="en-US" sz="6600" dirty="0"/>
              <a:t>“X</a:t>
            </a:r>
            <a:r>
              <a:rPr sz="6600" dirty="0"/>
              <a:t> as a Service</a:t>
            </a:r>
            <a:r>
              <a:rPr lang="en-US" sz="6600" dirty="0"/>
              <a:t>" offers several abstractions to choose from depending on your needs</a:t>
            </a:r>
            <a:endParaRPr sz="6600"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normAutofit/>
          </a:bodyPr>
          <a:lstStyle/>
          <a:p>
            <a:r>
              <a:rPr sz="6600" dirty="0"/>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a:t>
            </a:r>
            <a:r>
              <a:rPr lang="en-US"/>
              <a:t>shared infrastructure </a:t>
            </a:r>
            <a:r>
              <a:rPr lang="en-US" dirty="0"/>
              <a:t>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normAutofit/>
          </a:bodyPr>
          <a:lstStyle/>
          <a:p>
            <a:r>
              <a:rPr sz="6600"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servers: Speak HTTP, serve static </a:t>
            </a:r>
            <a:r>
              <a:rPr dirty="0"/>
              <a:t>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445-6503-F535-DFB6-C7CF96397160}"/>
            </a:ext>
          </a:extLst>
        </p:cNvPr>
        <p:cNvGrpSpPr/>
        <p:nvPr/>
      </p:nvGrpSpPr>
      <p:grpSpPr>
        <a:xfrm>
          <a:off x="0" y="0"/>
          <a:ext cx="0" cy="0"/>
          <a:chOff x="0" y="0"/>
          <a:chExt cx="0" cy="0"/>
        </a:xfrm>
      </p:grpSpPr>
      <p:sp>
        <p:nvSpPr>
          <p:cNvPr id="47" name="Many Applications Rely on Common Infrastructure">
            <a:extLst>
              <a:ext uri="{FF2B5EF4-FFF2-40B4-BE49-F238E27FC236}">
                <a16:creationId xmlns:a16="http://schemas.microsoft.com/office/drawing/2014/main" id="{A7F845F2-4FF9-5A4A-0522-9183F1A474A8}"/>
              </a:ext>
            </a:extLst>
          </p:cNvPr>
          <p:cNvSpPr txBox="1">
            <a:spLocks noGrp="1"/>
          </p:cNvSpPr>
          <p:nvPr>
            <p:ph type="title"/>
          </p:nvPr>
        </p:nvSpPr>
        <p:spPr>
          <a:prstGeom prst="rect">
            <a:avLst/>
          </a:prstGeom>
        </p:spPr>
        <p:txBody>
          <a:bodyPr>
            <a:normAutofit/>
          </a:bodyPr>
          <a:lstStyle/>
          <a:p>
            <a:r>
              <a:rPr lang="en-US" sz="6600" dirty="0"/>
              <a:t>Render.com terminology</a:t>
            </a:r>
            <a:endParaRPr sz="6600" dirty="0"/>
          </a:p>
        </p:txBody>
      </p:sp>
      <p:sp>
        <p:nvSpPr>
          <p:cNvPr id="48" name="Slide Subtitle">
            <a:extLst>
              <a:ext uri="{FF2B5EF4-FFF2-40B4-BE49-F238E27FC236}">
                <a16:creationId xmlns:a16="http://schemas.microsoft.com/office/drawing/2014/main" id="{11CA27B2-9DBC-7622-F764-7BE0D0D70A83}"/>
              </a:ext>
            </a:extLst>
          </p:cNvPr>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a:t>
            </a:r>
            <a:r>
              <a:rPr dirty="0"/>
              <a:t>servers: Speak HTTP, serve static 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a:extLst>
              <a:ext uri="{FF2B5EF4-FFF2-40B4-BE49-F238E27FC236}">
                <a16:creationId xmlns:a16="http://schemas.microsoft.com/office/drawing/2014/main" id="{B1668D0C-6492-B09B-F164-0EFFF998B3F6}"/>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a:extLst>
              <a:ext uri="{FF2B5EF4-FFF2-40B4-BE49-F238E27FC236}">
                <a16:creationId xmlns:a16="http://schemas.microsoft.com/office/drawing/2014/main" id="{CB50EEB4-10EB-0BFB-1B55-EEC38379A07A}"/>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a:extLst>
              <a:ext uri="{FF2B5EF4-FFF2-40B4-BE49-F238E27FC236}">
                <a16:creationId xmlns:a16="http://schemas.microsoft.com/office/drawing/2014/main" id="{6D3CDD9A-CE82-9584-B654-F1D357B2FA62}"/>
              </a:ext>
            </a:extLst>
          </p:cNvPr>
          <p:cNvGrpSpPr/>
          <p:nvPr/>
        </p:nvGrpSpPr>
        <p:grpSpPr>
          <a:xfrm>
            <a:off x="15800536" y="4131209"/>
            <a:ext cx="5791315" cy="1991007"/>
            <a:chOff x="0" y="0"/>
            <a:chExt cx="5791314" cy="1991005"/>
          </a:xfrm>
          <a:solidFill>
            <a:schemeClr val="accent1"/>
          </a:solidFill>
        </p:grpSpPr>
        <p:pic>
          <p:nvPicPr>
            <p:cNvPr id="51" name="Image" descr="Image">
              <a:extLst>
                <a:ext uri="{FF2B5EF4-FFF2-40B4-BE49-F238E27FC236}">
                  <a16:creationId xmlns:a16="http://schemas.microsoft.com/office/drawing/2014/main" id="{AAC4FA31-FFF6-A07B-AF82-7232E8957E06}"/>
                </a:ext>
              </a:extLst>
            </p:cNvPr>
            <p:cNvPicPr>
              <a:picLocks noChangeAspect="1"/>
            </p:cNvPicPr>
            <p:nvPr/>
          </p:nvPicPr>
          <p:blipFill>
            <a:blip r:embed="rId4"/>
            <a:srcRect r="71137"/>
            <a:stretch>
              <a:fillRect/>
            </a:stretch>
          </p:blipFill>
          <p:spPr>
            <a:xfrm>
              <a:off x="0" y="0"/>
              <a:ext cx="884090" cy="1991007"/>
            </a:xfrm>
            <a:prstGeom prst="rect">
              <a:avLst/>
            </a:prstGeom>
            <a:grpFill/>
            <a:ln w="12700" cap="flat">
              <a:noFill/>
              <a:miter lim="400000"/>
            </a:ln>
            <a:effectLst/>
          </p:spPr>
        </p:pic>
        <p:pic>
          <p:nvPicPr>
            <p:cNvPr id="52" name="Image" descr="Image">
              <a:extLst>
                <a:ext uri="{FF2B5EF4-FFF2-40B4-BE49-F238E27FC236}">
                  <a16:creationId xmlns:a16="http://schemas.microsoft.com/office/drawing/2014/main" id="{373B1BB3-AAD3-314A-7C8D-16E033E4E9B3}"/>
                </a:ext>
              </a:extLst>
            </p:cNvPr>
            <p:cNvPicPr>
              <a:picLocks noChangeAspect="1"/>
            </p:cNvPicPr>
            <p:nvPr/>
          </p:nvPicPr>
          <p:blipFill>
            <a:blip r:embed="rId4"/>
            <a:srcRect r="71137"/>
            <a:stretch>
              <a:fillRect/>
            </a:stretch>
          </p:blipFill>
          <p:spPr>
            <a:xfrm>
              <a:off x="981444" y="0"/>
              <a:ext cx="884091" cy="1991007"/>
            </a:xfrm>
            <a:prstGeom prst="rect">
              <a:avLst/>
            </a:prstGeom>
            <a:grpFill/>
            <a:ln w="12700" cap="flat">
              <a:noFill/>
              <a:miter lim="400000"/>
            </a:ln>
            <a:effectLst/>
          </p:spPr>
        </p:pic>
        <p:pic>
          <p:nvPicPr>
            <p:cNvPr id="53" name="Image" descr="Image">
              <a:extLst>
                <a:ext uri="{FF2B5EF4-FFF2-40B4-BE49-F238E27FC236}">
                  <a16:creationId xmlns:a16="http://schemas.microsoft.com/office/drawing/2014/main" id="{943CCF81-DB1C-D7EE-8EDA-D4ADCC2F8911}"/>
                </a:ext>
              </a:extLst>
            </p:cNvPr>
            <p:cNvPicPr>
              <a:picLocks noChangeAspect="1"/>
            </p:cNvPicPr>
            <p:nvPr/>
          </p:nvPicPr>
          <p:blipFill>
            <a:blip r:embed="rId4"/>
            <a:srcRect r="71137"/>
            <a:stretch>
              <a:fillRect/>
            </a:stretch>
          </p:blipFill>
          <p:spPr>
            <a:xfrm>
              <a:off x="1962888" y="0"/>
              <a:ext cx="884091" cy="1991007"/>
            </a:xfrm>
            <a:prstGeom prst="rect">
              <a:avLst/>
            </a:prstGeom>
            <a:grpFill/>
            <a:ln w="12700" cap="flat">
              <a:noFill/>
              <a:miter lim="400000"/>
            </a:ln>
            <a:effectLst/>
          </p:spPr>
        </p:pic>
        <p:pic>
          <p:nvPicPr>
            <p:cNvPr id="54" name="Image" descr="Image">
              <a:extLst>
                <a:ext uri="{FF2B5EF4-FFF2-40B4-BE49-F238E27FC236}">
                  <a16:creationId xmlns:a16="http://schemas.microsoft.com/office/drawing/2014/main" id="{D501BECA-BEE7-A18A-B417-F7D3EA16CD5E}"/>
                </a:ext>
              </a:extLst>
            </p:cNvPr>
            <p:cNvPicPr>
              <a:picLocks noChangeAspect="1"/>
            </p:cNvPicPr>
            <p:nvPr/>
          </p:nvPicPr>
          <p:blipFill>
            <a:blip r:embed="rId4"/>
            <a:srcRect r="71137"/>
            <a:stretch>
              <a:fillRect/>
            </a:stretch>
          </p:blipFill>
          <p:spPr>
            <a:xfrm>
              <a:off x="2944333" y="0"/>
              <a:ext cx="884091" cy="1991007"/>
            </a:xfrm>
            <a:prstGeom prst="rect">
              <a:avLst/>
            </a:prstGeom>
            <a:grpFill/>
            <a:ln w="12700" cap="flat">
              <a:noFill/>
              <a:miter lim="400000"/>
            </a:ln>
            <a:effectLst/>
          </p:spPr>
        </p:pic>
        <p:pic>
          <p:nvPicPr>
            <p:cNvPr id="55" name="Image" descr="Image">
              <a:extLst>
                <a:ext uri="{FF2B5EF4-FFF2-40B4-BE49-F238E27FC236}">
                  <a16:creationId xmlns:a16="http://schemas.microsoft.com/office/drawing/2014/main" id="{C5424C39-CE94-999E-FCD4-1CE73A5D96EB}"/>
                </a:ext>
              </a:extLst>
            </p:cNvPr>
            <p:cNvPicPr>
              <a:picLocks noChangeAspect="1"/>
            </p:cNvPicPr>
            <p:nvPr/>
          </p:nvPicPr>
          <p:blipFill>
            <a:blip r:embed="rId4"/>
            <a:srcRect r="71137"/>
            <a:stretch>
              <a:fillRect/>
            </a:stretch>
          </p:blipFill>
          <p:spPr>
            <a:xfrm>
              <a:off x="3925777" y="0"/>
              <a:ext cx="884092" cy="1991007"/>
            </a:xfrm>
            <a:prstGeom prst="rect">
              <a:avLst/>
            </a:prstGeom>
            <a:grpFill/>
            <a:ln w="12700" cap="flat">
              <a:noFill/>
              <a:miter lim="400000"/>
            </a:ln>
            <a:effectLst/>
          </p:spPr>
        </p:pic>
        <p:pic>
          <p:nvPicPr>
            <p:cNvPr id="56" name="Image" descr="Image">
              <a:extLst>
                <a:ext uri="{FF2B5EF4-FFF2-40B4-BE49-F238E27FC236}">
                  <a16:creationId xmlns:a16="http://schemas.microsoft.com/office/drawing/2014/main" id="{64538C83-7076-64F1-51A6-EC2349D5806D}"/>
                </a:ext>
              </a:extLst>
            </p:cNvPr>
            <p:cNvPicPr>
              <a:picLocks noChangeAspect="1"/>
            </p:cNvPicPr>
            <p:nvPr/>
          </p:nvPicPr>
          <p:blipFill>
            <a:blip r:embed="rId4"/>
            <a:srcRect r="71137"/>
            <a:stretch>
              <a:fillRect/>
            </a:stretch>
          </p:blipFill>
          <p:spPr>
            <a:xfrm>
              <a:off x="4907224" y="0"/>
              <a:ext cx="884091" cy="1991007"/>
            </a:xfrm>
            <a:prstGeom prst="rect">
              <a:avLst/>
            </a:prstGeom>
            <a:grpFill/>
            <a:ln w="12700" cap="flat">
              <a:noFill/>
              <a:miter lim="400000"/>
            </a:ln>
            <a:effectLst/>
          </p:spPr>
        </p:pic>
      </p:grpSp>
      <p:grpSp>
        <p:nvGrpSpPr>
          <p:cNvPr id="62" name="Group">
            <a:extLst>
              <a:ext uri="{FF2B5EF4-FFF2-40B4-BE49-F238E27FC236}">
                <a16:creationId xmlns:a16="http://schemas.microsoft.com/office/drawing/2014/main" id="{ACB0DAC2-BDBC-C0FC-5241-903AF3EE6B58}"/>
              </a:ext>
            </a:extLst>
          </p:cNvPr>
          <p:cNvGrpSpPr/>
          <p:nvPr/>
        </p:nvGrpSpPr>
        <p:grpSpPr>
          <a:xfrm>
            <a:off x="16251670" y="6709961"/>
            <a:ext cx="4888953" cy="1631238"/>
            <a:chOff x="250" y="-20"/>
            <a:chExt cx="4888951" cy="1631236"/>
          </a:xfrm>
          <a:solidFill>
            <a:schemeClr val="tx2"/>
          </a:solidFill>
        </p:grpSpPr>
        <p:pic>
          <p:nvPicPr>
            <p:cNvPr id="58" name="Image" descr="Image">
              <a:extLst>
                <a:ext uri="{FF2B5EF4-FFF2-40B4-BE49-F238E27FC236}">
                  <a16:creationId xmlns:a16="http://schemas.microsoft.com/office/drawing/2014/main" id="{AAE51F44-8306-5F89-88C3-919F76A46D66}"/>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59" name="Image" descr="Image">
              <a:extLst>
                <a:ext uri="{FF2B5EF4-FFF2-40B4-BE49-F238E27FC236}">
                  <a16:creationId xmlns:a16="http://schemas.microsoft.com/office/drawing/2014/main" id="{96C0D794-D717-5659-4596-278C2F6B07F6}"/>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0" name="Image" descr="Image">
              <a:extLst>
                <a:ext uri="{FF2B5EF4-FFF2-40B4-BE49-F238E27FC236}">
                  <a16:creationId xmlns:a16="http://schemas.microsoft.com/office/drawing/2014/main" id="{49E48A21-D464-A129-00D8-B61075EB07F4}"/>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1" name="Image" descr="Image">
              <a:extLst>
                <a:ext uri="{FF2B5EF4-FFF2-40B4-BE49-F238E27FC236}">
                  <a16:creationId xmlns:a16="http://schemas.microsoft.com/office/drawing/2014/main" id="{EB4A7838-D61E-EB83-C182-E3B9F648F442}"/>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grpSp>
      <p:grpSp>
        <p:nvGrpSpPr>
          <p:cNvPr id="67" name="Group">
            <a:extLst>
              <a:ext uri="{FF2B5EF4-FFF2-40B4-BE49-F238E27FC236}">
                <a16:creationId xmlns:a16="http://schemas.microsoft.com/office/drawing/2014/main" id="{88318AA9-E1A2-469B-CCE4-CD724927B7AC}"/>
              </a:ext>
            </a:extLst>
          </p:cNvPr>
          <p:cNvGrpSpPr/>
          <p:nvPr/>
        </p:nvGrpSpPr>
        <p:grpSpPr>
          <a:xfrm>
            <a:off x="16136320" y="9464131"/>
            <a:ext cx="5321870" cy="1735747"/>
            <a:chOff x="0" y="0"/>
            <a:chExt cx="5321869" cy="1735745"/>
          </a:xfrm>
        </p:grpSpPr>
        <p:pic>
          <p:nvPicPr>
            <p:cNvPr id="63" name="Image" descr="Image">
              <a:extLst>
                <a:ext uri="{FF2B5EF4-FFF2-40B4-BE49-F238E27FC236}">
                  <a16:creationId xmlns:a16="http://schemas.microsoft.com/office/drawing/2014/main" id="{B683BC17-C3B1-A72E-0A22-D383B54817C5}"/>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a:extLst>
                <a:ext uri="{FF2B5EF4-FFF2-40B4-BE49-F238E27FC236}">
                  <a16:creationId xmlns:a16="http://schemas.microsoft.com/office/drawing/2014/main" id="{2731EA6E-1C68-AD1C-83D0-43A4BFC56D34}"/>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a:extLst>
                <a:ext uri="{FF2B5EF4-FFF2-40B4-BE49-F238E27FC236}">
                  <a16:creationId xmlns:a16="http://schemas.microsoft.com/office/drawing/2014/main" id="{A60625B8-71CC-6DA3-D72E-300FFF1B9599}"/>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a:extLst>
                <a:ext uri="{FF2B5EF4-FFF2-40B4-BE49-F238E27FC236}">
                  <a16:creationId xmlns:a16="http://schemas.microsoft.com/office/drawing/2014/main" id="{68CDBB87-9458-6B6F-7828-293871190B10}"/>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a:extLst>
              <a:ext uri="{FF2B5EF4-FFF2-40B4-BE49-F238E27FC236}">
                <a16:creationId xmlns:a16="http://schemas.microsoft.com/office/drawing/2014/main" id="{2107FA5A-C63D-5347-CF6C-981B8D29B91D}"/>
              </a:ext>
            </a:extLst>
          </p:cNvPr>
          <p:cNvSpPr txBox="1"/>
          <p:nvPr/>
        </p:nvSpPr>
        <p:spPr>
          <a:xfrm>
            <a:off x="21812110" y="4140873"/>
            <a:ext cx="2265080" cy="1971675"/>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Content Delivery Network</a:t>
            </a:r>
          </a:p>
        </p:txBody>
      </p:sp>
      <p:sp>
        <p:nvSpPr>
          <p:cNvPr id="69" name="Web Servers">
            <a:extLst>
              <a:ext uri="{FF2B5EF4-FFF2-40B4-BE49-F238E27FC236}">
                <a16:creationId xmlns:a16="http://schemas.microsoft.com/office/drawing/2014/main" id="{70612939-5652-B6DC-DBA9-5BAB8D97D392}"/>
              </a:ext>
            </a:extLst>
          </p:cNvPr>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Web Servers</a:t>
            </a:r>
          </a:p>
        </p:txBody>
      </p:sp>
      <p:sp>
        <p:nvSpPr>
          <p:cNvPr id="70" name="App Servers">
            <a:extLst>
              <a:ext uri="{FF2B5EF4-FFF2-40B4-BE49-F238E27FC236}">
                <a16:creationId xmlns:a16="http://schemas.microsoft.com/office/drawing/2014/main" id="{72E6DAF1-5B3C-ED21-BC6B-B356EB7666F2}"/>
              </a:ext>
            </a:extLst>
          </p:cNvPr>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a:extLst>
              <a:ext uri="{FF2B5EF4-FFF2-40B4-BE49-F238E27FC236}">
                <a16:creationId xmlns:a16="http://schemas.microsoft.com/office/drawing/2014/main" id="{019283DB-2DF4-A930-7B5D-2B797AC620EF}"/>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a:extLst>
              <a:ext uri="{FF2B5EF4-FFF2-40B4-BE49-F238E27FC236}">
                <a16:creationId xmlns:a16="http://schemas.microsoft.com/office/drawing/2014/main" id="{17220711-EF51-C6D0-BCFA-18D5DE2C74A0}"/>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a:extLst>
              <a:ext uri="{FF2B5EF4-FFF2-40B4-BE49-F238E27FC236}">
                <a16:creationId xmlns:a16="http://schemas.microsoft.com/office/drawing/2014/main" id="{6FE1791D-8C4E-9CB1-C5F1-7762CCC6EE40}"/>
              </a:ext>
            </a:extLst>
          </p:cNvPr>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a:extLst>
              <a:ext uri="{FF2B5EF4-FFF2-40B4-BE49-F238E27FC236}">
                <a16:creationId xmlns:a16="http://schemas.microsoft.com/office/drawing/2014/main" id="{65663DF1-68B7-F9DB-6DE2-C6BEAC5D21A2}"/>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a:extLst>
              <a:ext uri="{FF2B5EF4-FFF2-40B4-BE49-F238E27FC236}">
                <a16:creationId xmlns:a16="http://schemas.microsoft.com/office/drawing/2014/main" id="{F786B2D1-3DCE-855A-68C7-87F8E1CA6CBF}"/>
              </a:ext>
            </a:extLst>
          </p:cNvPr>
          <p:cNvGrpSpPr/>
          <p:nvPr/>
        </p:nvGrpSpPr>
        <p:grpSpPr>
          <a:xfrm>
            <a:off x="13661096" y="9509965"/>
            <a:ext cx="1865537" cy="1991007"/>
            <a:chOff x="0" y="0"/>
            <a:chExt cx="1865535" cy="1991005"/>
          </a:xfrm>
        </p:grpSpPr>
        <p:pic>
          <p:nvPicPr>
            <p:cNvPr id="75" name="Image" descr="Image">
              <a:extLst>
                <a:ext uri="{FF2B5EF4-FFF2-40B4-BE49-F238E27FC236}">
                  <a16:creationId xmlns:a16="http://schemas.microsoft.com/office/drawing/2014/main" id="{BE363BF2-3FBB-B4F6-87F1-DC17E0A59B55}"/>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a:extLst>
                <a:ext uri="{FF2B5EF4-FFF2-40B4-BE49-F238E27FC236}">
                  <a16:creationId xmlns:a16="http://schemas.microsoft.com/office/drawing/2014/main" id="{DBCD39A3-33AB-7877-9EBE-287C12446500}"/>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a:extLst>
              <a:ext uri="{FF2B5EF4-FFF2-40B4-BE49-F238E27FC236}">
                <a16:creationId xmlns:a16="http://schemas.microsoft.com/office/drawing/2014/main" id="{A5562C13-FE6F-F131-77E2-0F55637B8739}"/>
              </a:ext>
            </a:extLst>
          </p:cNvPr>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a:extLst>
              <a:ext uri="{FF2B5EF4-FFF2-40B4-BE49-F238E27FC236}">
                <a16:creationId xmlns:a16="http://schemas.microsoft.com/office/drawing/2014/main" id="{F4DAF3B1-AE56-635C-CB29-1C83B44386FF}"/>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a:extLst>
              <a:ext uri="{FF2B5EF4-FFF2-40B4-BE49-F238E27FC236}">
                <a16:creationId xmlns:a16="http://schemas.microsoft.com/office/drawing/2014/main" id="{7C929075-B74A-6C58-5589-BE1A5A774880}"/>
              </a:ext>
            </a:extLst>
          </p:cNvPr>
          <p:cNvGrpSpPr/>
          <p:nvPr/>
        </p:nvGrpSpPr>
        <p:grpSpPr>
          <a:xfrm>
            <a:off x="13138644" y="2735629"/>
            <a:ext cx="2451022" cy="3319862"/>
            <a:chOff x="0" y="0"/>
            <a:chExt cx="2451021" cy="3319860"/>
          </a:xfrm>
        </p:grpSpPr>
        <p:pic>
          <p:nvPicPr>
            <p:cNvPr id="80" name="Image" descr="Image">
              <a:extLst>
                <a:ext uri="{FF2B5EF4-FFF2-40B4-BE49-F238E27FC236}">
                  <a16:creationId xmlns:a16="http://schemas.microsoft.com/office/drawing/2014/main" id="{1ECF598F-44CB-EB87-0886-AB1ED1A24716}"/>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a:extLst>
                <a:ext uri="{FF2B5EF4-FFF2-40B4-BE49-F238E27FC236}">
                  <a16:creationId xmlns:a16="http://schemas.microsoft.com/office/drawing/2014/main" id="{34A17388-5D76-57E2-6F1E-39DC860F641F}"/>
                </a:ext>
              </a:extLst>
            </p:cNvPr>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Clients</a:t>
              </a:r>
            </a:p>
          </p:txBody>
        </p:sp>
      </p:grpSp>
      <p:sp>
        <p:nvSpPr>
          <p:cNvPr id="83" name="Connection Line">
            <a:extLst>
              <a:ext uri="{FF2B5EF4-FFF2-40B4-BE49-F238E27FC236}">
                <a16:creationId xmlns:a16="http://schemas.microsoft.com/office/drawing/2014/main" id="{0EFBC8EE-E53E-5E39-12B1-0DFCE2ABB6F4}"/>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
        <p:nvSpPr>
          <p:cNvPr id="5" name="Web Servers">
            <a:extLst>
              <a:ext uri="{FF2B5EF4-FFF2-40B4-BE49-F238E27FC236}">
                <a16:creationId xmlns:a16="http://schemas.microsoft.com/office/drawing/2014/main" id="{4B17DE9B-3D02-749C-380E-D5D40AE411D1}"/>
              </a:ext>
            </a:extLst>
          </p:cNvPr>
          <p:cNvSpPr txBox="1"/>
          <p:nvPr/>
        </p:nvSpPr>
        <p:spPr>
          <a:xfrm>
            <a:off x="16333439" y="7149974"/>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"Web Service"</a:t>
            </a:r>
            <a:endParaRPr dirty="0"/>
          </a:p>
        </p:txBody>
      </p:sp>
      <p:sp>
        <p:nvSpPr>
          <p:cNvPr id="6" name="Web Servers">
            <a:extLst>
              <a:ext uri="{FF2B5EF4-FFF2-40B4-BE49-F238E27FC236}">
                <a16:creationId xmlns:a16="http://schemas.microsoft.com/office/drawing/2014/main" id="{356EA9A8-AA3F-F522-D1AD-C5B53475F0B9}"/>
              </a:ext>
            </a:extLst>
          </p:cNvPr>
          <p:cNvSpPr txBox="1"/>
          <p:nvPr/>
        </p:nvSpPr>
        <p:spPr>
          <a:xfrm>
            <a:off x="16334679" y="9874898"/>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"Static Site"</a:t>
            </a:r>
            <a:endParaRPr dirty="0"/>
          </a:p>
        </p:txBody>
      </p:sp>
    </p:spTree>
    <p:extLst>
      <p:ext uri="{BB962C8B-B14F-4D97-AF65-F5344CB8AC3E}">
        <p14:creationId xmlns:p14="http://schemas.microsoft.com/office/powerpoint/2010/main" val="4512064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331376"/>
            <a:ext cx="21031200" cy="1971675"/>
          </a:xfrm>
          <a:prstGeom prst="rect">
            <a:avLst/>
          </a:prstGeom>
        </p:spPr>
        <p:txBody>
          <a:bodyPr>
            <a:noAutofit/>
          </a:bodyPr>
          <a:lstStyle/>
          <a:p>
            <a:r>
              <a:rPr lang="en-US" sz="6600" dirty="0"/>
              <a:t>What parts of this infrastructure can be shared across different clients?</a:t>
            </a:r>
            <a:endParaRPr sz="66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normAutofit/>
          </a:bodyPr>
          <a:lstStyle/>
          <a:p>
            <a:r>
              <a:rPr lang="en-US" sz="6600"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normAutofit/>
          </a:bodyPr>
          <a:lstStyle/>
          <a:p>
            <a:r>
              <a:rPr lang="en-US" sz="6600" dirty="0"/>
              <a:t>Shared infrastructure </a:t>
            </a:r>
            <a:r>
              <a:rPr sz="6600" dirty="0"/>
              <a:t>creates economies of scale</a:t>
            </a:r>
          </a:p>
        </p:txBody>
      </p:sp>
      <p:sp>
        <p:nvSpPr>
          <p:cNvPr id="94" name="Slide Subtitle"/>
          <p:cNvSpPr txBox="1">
            <a:spLocks noGrp="1"/>
          </p:cNvSpPr>
          <p:nvPr>
            <p:ph type="body" idx="1"/>
          </p:nvPr>
        </p:nvSpPr>
        <p:spPr>
          <a:prstGeom prst="rect">
            <a:avLst/>
          </a:prstGeom>
        </p:spPr>
        <p:txBody>
          <a:bodyPr>
            <a:noAutofit/>
          </a:bodyPr>
          <a:lstStyle/>
          <a:p>
            <a:r>
              <a:rPr sz="4000" dirty="0"/>
              <a:t>At the physical level:</a:t>
            </a:r>
          </a:p>
          <a:p>
            <a:pPr lvl="1"/>
            <a:r>
              <a:rPr sz="4000" dirty="0"/>
              <a:t>Multiple customers’ physical machines in the same data center</a:t>
            </a:r>
          </a:p>
          <a:p>
            <a:pPr lvl="1"/>
            <a:r>
              <a:rPr sz="4000" dirty="0"/>
              <a:t>Save on physical costs (centralize power, cooling, security, maintenance)</a:t>
            </a:r>
          </a:p>
          <a:p>
            <a:r>
              <a:rPr sz="4000" dirty="0"/>
              <a:t>At the physical server level:</a:t>
            </a:r>
          </a:p>
          <a:p>
            <a:pPr lvl="1"/>
            <a:r>
              <a:rPr sz="4000" dirty="0"/>
              <a:t>Multiple customers’ virtual machines in the same physical machine</a:t>
            </a:r>
          </a:p>
          <a:p>
            <a:pPr lvl="1"/>
            <a:r>
              <a:rPr sz="4000" dirty="0"/>
              <a:t>Save on resource costs (utilize marginal computing capacity</a:t>
            </a:r>
            <a:r>
              <a:rPr lang="en-US" sz="4000" dirty="0"/>
              <a:t> – CPUs, RAM, disk</a:t>
            </a:r>
            <a:r>
              <a:rPr sz="4000" dirty="0"/>
              <a:t>)</a:t>
            </a:r>
          </a:p>
          <a:p>
            <a:r>
              <a:rPr sz="4000" dirty="0"/>
              <a:t>At the application level:</a:t>
            </a:r>
          </a:p>
          <a:p>
            <a:pPr lvl="1"/>
            <a:r>
              <a:rPr sz="4000" dirty="0"/>
              <a:t>Multiple customer’s applications hosted in same virtual machine</a:t>
            </a:r>
          </a:p>
          <a:p>
            <a:pPr lvl="1"/>
            <a:r>
              <a:rPr sz="4000" dirty="0"/>
              <a:t>Save on resource overhead (eliminate redundant infrastructure like OS)</a:t>
            </a:r>
            <a:endParaRPr lang="en-US" sz="4000" dirty="0"/>
          </a:p>
          <a:p>
            <a:r>
              <a:rPr lang="en-US" sz="4000"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xfrm>
            <a:off x="1676400" y="194553"/>
            <a:ext cx="21031200" cy="2529192"/>
          </a:xfrm>
          <a:prstGeom prst="rect">
            <a:avLst/>
          </a:prstGeom>
        </p:spPr>
        <p:txBody>
          <a:bodyPr>
            <a:normAutofit/>
          </a:bodyPr>
          <a:lstStyle/>
          <a:p>
            <a:r>
              <a:rPr lang="en-US" sz="6600" dirty="0"/>
              <a:t>What is the infrastructure that can be shared?</a:t>
            </a:r>
            <a:endParaRPr sz="6600" dirty="0"/>
          </a:p>
        </p:txBody>
      </p:sp>
      <p:sp>
        <p:nvSpPr>
          <p:cNvPr id="88" name="Not just compilation"/>
          <p:cNvSpPr txBox="1">
            <a:spLocks noGrp="1"/>
          </p:cNvSpPr>
          <p:nvPr>
            <p:ph type="body" idx="1"/>
          </p:nvPr>
        </p:nvSpPr>
        <p:spPr>
          <a:xfrm>
            <a:off x="1676400" y="3000319"/>
            <a:ext cx="13302343" cy="8702677"/>
          </a:xfrm>
          <a:prstGeom prst="rect">
            <a:avLst/>
          </a:prstGeom>
        </p:spPr>
        <p:txBody>
          <a:bodyPr>
            <a:normAutofit/>
          </a:bodyPr>
          <a:lstStyle/>
          <a:p>
            <a:r>
              <a:rPr dirty="0"/>
              <a:t>Our apps run on a “tall stack” of dependencies</a:t>
            </a:r>
          </a:p>
          <a:p>
            <a:r>
              <a:rPr lang="en-US" dirty="0"/>
              <a:t>Old style:</a:t>
            </a:r>
            <a:r>
              <a:rPr dirty="0"/>
              <a:t>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6050638" y="2893655"/>
            <a:ext cx="8228908" cy="10812576"/>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3091</TotalTime>
  <Words>6550</Words>
  <Application>Microsoft Office PowerPoint</Application>
  <PresentationFormat>Custom</PresentationFormat>
  <Paragraphs>596</Paragraphs>
  <Slides>34</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Arial</vt:lpstr>
      <vt:lpstr>Calibri</vt:lpstr>
      <vt:lpstr>Courier New</vt:lpstr>
      <vt:lpstr>Helvetica</vt:lpstr>
      <vt:lpstr>Helvetica Neue</vt:lpstr>
      <vt:lpstr>Verdana</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Render.com terminology</vt:lpstr>
      <vt:lpstr>What parts of this infrastructure can be shared across different clients?</vt:lpstr>
      <vt:lpstr>Shared infrastructure analogy: Pizza</vt:lpstr>
      <vt:lpstr>Shared infrastructure creates economies of scale</vt:lpstr>
      <vt:lpstr>What is the infrastructure that can be shared?</vt:lpstr>
      <vt:lpstr>Cloud services gives on-demand access to infrastructure, “as a service”</vt:lpstr>
      <vt:lpstr>Cloud infrastructure scales elastically</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XaaS: Containers as a Service</vt:lpstr>
      <vt:lpstr>Docker is the prevailing container platform</vt:lpstr>
      <vt:lpstr>Kubernetes is an orchestration system for managing Docker containers at scale</vt:lpstr>
      <vt:lpstr>VMs and Containers</vt:lpstr>
      <vt:lpstr>Tradeoffs between VMs and Containers</vt:lpstr>
      <vt:lpstr>Platform-as-a-Service: vendor supplies OS + middleware</vt:lpstr>
      <vt:lpstr>PaaS is often the simplest choice for app deployment</vt:lpstr>
      <vt:lpstr>PaaS in the style of Heroku runs containers</vt:lpstr>
      <vt:lpstr>Render.com uses a mixed strategy for implementation</vt:lpstr>
      <vt:lpstr>Software as a Service adds more vendor-managed apps</vt:lpstr>
      <vt:lpstr>Self-managed vs Vendor-managed Infrastructure Tradeoffs</vt:lpstr>
      <vt:lpstr>Cloud Infrastructure can be better for variable workloads</vt:lpstr>
      <vt:lpstr>Public clouds are not the only option</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63</cp:revision>
  <dcterms:modified xsi:type="dcterms:W3CDTF">2025-11-03T12:11:23Z</dcterms:modified>
</cp:coreProperties>
</file>